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01" r:id="rId2"/>
    <p:sldId id="361" r:id="rId3"/>
    <p:sldId id="359" r:id="rId4"/>
    <p:sldId id="285" r:id="rId5"/>
    <p:sldId id="362" r:id="rId6"/>
    <p:sldId id="364" r:id="rId7"/>
    <p:sldId id="356" r:id="rId8"/>
    <p:sldId id="365" r:id="rId9"/>
    <p:sldId id="366" r:id="rId10"/>
    <p:sldId id="370" r:id="rId11"/>
    <p:sldId id="368" r:id="rId12"/>
    <p:sldId id="371" r:id="rId13"/>
    <p:sldId id="372" r:id="rId14"/>
    <p:sldId id="369" r:id="rId15"/>
    <p:sldId id="367" r:id="rId16"/>
    <p:sldId id="363" r:id="rId17"/>
    <p:sldId id="344" r:id="rId18"/>
    <p:sldId id="283" r:id="rId19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7F7F7F"/>
    <a:srgbClr val="DEEBF7"/>
    <a:srgbClr val="AA54AA"/>
    <a:srgbClr val="000000"/>
    <a:srgbClr val="C00000"/>
    <a:srgbClr val="A50021"/>
    <a:srgbClr val="308014"/>
    <a:srgbClr val="090967"/>
    <a:srgbClr val="B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262" autoAdjust="0"/>
  </p:normalViewPr>
  <p:slideViewPr>
    <p:cSldViewPr snapToGrid="0">
      <p:cViewPr>
        <p:scale>
          <a:sx n="66" d="100"/>
          <a:sy n="66" d="100"/>
        </p:scale>
        <p:origin x="307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DA18EDF-D13C-4D77-B530-7B3A312A1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14D9F5-B489-43A9-A84F-3A43C82E17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59183-DF8B-4D04-9EE1-7FE30E32700A}" type="datetimeFigureOut">
              <a:rPr lang="ru-BY" smtClean="0"/>
              <a:t>02.11.2020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E9B44A-9787-41EE-A2AA-C8ACF10636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C0B6A4-CC04-4E8D-BFF7-A3766508F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4471F-9954-4D25-9BB8-C01DC53CC65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1548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2FBB3-BE35-4D60-926E-948A1B77E144}" type="datetimeFigureOut">
              <a:rPr lang="ru-BY" smtClean="0"/>
              <a:t>02.11.2020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F499C-CDC5-43EF-BCCA-E5EC765162C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93320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90F6FA3-09F6-4907-8404-AB13B22906B0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7C1939B-3856-4EE4-B288-EC47C07A213D}"/>
              </a:ext>
            </a:extLst>
          </p:cNvPr>
          <p:cNvSpPr/>
          <p:nvPr userDrawn="1"/>
        </p:nvSpPr>
        <p:spPr>
          <a:xfrm flipV="1">
            <a:off x="3033346" y="316523"/>
            <a:ext cx="6125308" cy="45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E2782C5-DBC0-4E12-85FF-96950F357E79}"/>
              </a:ext>
            </a:extLst>
          </p:cNvPr>
          <p:cNvSpPr txBox="1">
            <a:spLocks/>
          </p:cNvSpPr>
          <p:nvPr userDrawn="1"/>
        </p:nvSpPr>
        <p:spPr>
          <a:xfrm>
            <a:off x="11585331" y="163121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400" smtClean="0">
                <a:solidFill>
                  <a:schemeClr val="tx1"/>
                </a:solidFill>
              </a:rPr>
              <a:pPr/>
              <a:t>‹#›</a:t>
            </a:fld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810BD07-DF8B-4F05-A558-73BEC0A8F4E6}"/>
              </a:ext>
            </a:extLst>
          </p:cNvPr>
          <p:cNvSpPr/>
          <p:nvPr userDrawn="1"/>
        </p:nvSpPr>
        <p:spPr>
          <a:xfrm>
            <a:off x="606669" y="300697"/>
            <a:ext cx="10978662" cy="77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D44785-51D0-4613-B9CF-EF340E4A1ABE}"/>
              </a:ext>
            </a:extLst>
          </p:cNvPr>
          <p:cNvSpPr/>
          <p:nvPr userDrawn="1"/>
        </p:nvSpPr>
        <p:spPr>
          <a:xfrm flipV="1">
            <a:off x="1222131" y="5469713"/>
            <a:ext cx="9747738" cy="80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78732-9677-4769-8DDF-E510C7FC47D0}"/>
              </a:ext>
            </a:extLst>
          </p:cNvPr>
          <p:cNvSpPr txBox="1"/>
          <p:nvPr userDrawn="1"/>
        </p:nvSpPr>
        <p:spPr>
          <a:xfrm>
            <a:off x="5417308" y="17538"/>
            <a:ext cx="13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IYPT 201</a:t>
            </a:r>
            <a:r>
              <a:rPr lang="ru-RU" sz="14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</a:t>
            </a:r>
            <a:endParaRPr lang="ru-BY" sz="1400" b="1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2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9813F-8E8A-40DF-9260-646B7FAC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8BC9-BEDC-44AD-AE79-660885B7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78B520-F2E9-46EB-8327-9657D8739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BEA1D0-F6E0-4FC4-8B60-66FC73A1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8018F3-3AD9-4D54-A4C4-4F9FB903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3927E2-D190-4F9C-86F7-040191B3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6988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9DE7E-ADD1-4446-B59E-42BA99F41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4DC8E1-E7A1-4F35-B2D6-32C95336E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3A4D06-29ED-415C-A8AA-9151B108C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A043FF-700B-436B-9AE9-6AE4FE8A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1B4D4F-8A42-493B-B353-19497146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A3D89C-6B9C-45BE-8029-AB793D53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5137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8907E-8B19-42C5-B709-B8787CF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6107E-8D67-4FEA-AB31-62CBE8336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E18A5-027C-4AD5-8D32-7EF5DCE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96373E-048B-42D3-ACC1-FDC79BAE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AC247F-A5F1-4A04-9585-280E652D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870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5DD576-791B-453D-A177-F8453560A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1853F1-D2D9-4945-82A9-2B09FBBD3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53F76E-F4BE-4ED9-9A8A-2E1E9405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A3329-A7F5-47B4-AF37-3CD1C524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E8539F-4ABA-4E1D-AAEB-C29FF17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0410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2E10F7E-C931-483A-933A-91786188594C}"/>
              </a:ext>
            </a:extLst>
          </p:cNvPr>
          <p:cNvSpPr txBox="1">
            <a:spLocks/>
          </p:cNvSpPr>
          <p:nvPr userDrawn="1"/>
        </p:nvSpPr>
        <p:spPr>
          <a:xfrm>
            <a:off x="11570678" y="101574"/>
            <a:ext cx="535062" cy="4523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800" b="1" smtClean="0">
                <a:solidFill>
                  <a:schemeClr val="tx1"/>
                </a:solidFill>
              </a:rPr>
              <a:pPr/>
              <a:t>‹#›</a:t>
            </a:fld>
            <a:endParaRPr lang="ru-BY" sz="2400" b="1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336C99-936B-4CCE-82A9-24CA19AB49DB}"/>
              </a:ext>
            </a:extLst>
          </p:cNvPr>
          <p:cNvSpPr/>
          <p:nvPr userDrawn="1"/>
        </p:nvSpPr>
        <p:spPr>
          <a:xfrm>
            <a:off x="702149" y="327744"/>
            <a:ext cx="10914434" cy="4571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4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2E10F7E-C931-483A-933A-91786188594C}"/>
              </a:ext>
            </a:extLst>
          </p:cNvPr>
          <p:cNvSpPr txBox="1">
            <a:spLocks/>
          </p:cNvSpPr>
          <p:nvPr userDrawn="1"/>
        </p:nvSpPr>
        <p:spPr>
          <a:xfrm>
            <a:off x="11585331" y="163121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400" smtClean="0">
                <a:solidFill>
                  <a:schemeClr val="tx1"/>
                </a:solidFill>
              </a:rPr>
              <a:pPr/>
              <a:t>‹#›</a:t>
            </a:fld>
            <a:endParaRPr lang="ru-B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0D6E921-E30C-4739-96EE-7AC327AB7D58}"/>
              </a:ext>
            </a:extLst>
          </p:cNvPr>
          <p:cNvSpPr txBox="1">
            <a:spLocks/>
          </p:cNvSpPr>
          <p:nvPr userDrawn="1"/>
        </p:nvSpPr>
        <p:spPr>
          <a:xfrm>
            <a:off x="10360707" y="159923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mtClean="0"/>
              <a:pPr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5542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D8A11-8C5A-4B05-A7F0-BA76EEAE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5E2345-7657-4ACA-9BB4-0D0DA47A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67ED45-F8FA-4F34-8336-40229154E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34A9EE-C1A6-4F9A-8D6E-537B26D2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7BC59-EA36-4AC2-B780-DED55984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76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F1281-021A-497A-9140-D09D4F6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9BF12-BF9D-4DD2-859E-B59D518BD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7A386-1289-4EFB-A479-44D6A58B9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4665DA-7D9B-4FF1-8696-7F18E423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FB1F3B-FB35-4335-AD6F-C05C8D7B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113A87-4E28-4F10-BFC2-60DFB990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0244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165C-3C0A-4891-A73A-18E2C7C6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F9C88-BB2D-4105-BA90-1EEB4390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133537-5B01-4613-9478-75C0D47E5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F0BD4A-3157-4AE6-A170-C577141DD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B3CD57-4A16-4094-B846-E0DF65CA0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D43983-FC6B-4B48-A518-72034C14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0BDB2D-A43F-4488-9E01-31BD2800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FE463B-4A1E-41E8-BFD3-03959646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64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D1E8-A387-47AD-BA75-59AA304E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50FBC2-9D10-4143-9855-A8765D9C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0014E-3BB8-42FF-A319-34EFFA41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D6F312-681B-4C9A-A2BD-A64AE7E2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9183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354F70-AD2E-4DD4-96FC-A9CEC8A2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AF054E-8636-4EA2-A5B0-4EF3E008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36935-6905-4C4A-90AB-61EC7A36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50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3FE4D-007C-43AA-9CC2-BA5C8E4C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19CE27-8F1B-494D-BCDA-761C2361F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9EA45-5F9A-4B8F-A427-7026E28C6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6CE1FF-0DC7-439E-82A2-C49D92C4C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72C32-3ED9-4EB8-9F64-95748F68D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7743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nd1x16">
            <a:hlinkClick r:id="" action="ppaction://media"/>
            <a:extLst>
              <a:ext uri="{FF2B5EF4-FFF2-40B4-BE49-F238E27FC236}">
                <a16:creationId xmlns:a16="http://schemas.microsoft.com/office/drawing/2014/main" id="{6C076641-6C41-43CA-881C-7D40C23507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8625" r="40442"/>
          <a:stretch/>
        </p:blipFill>
        <p:spPr>
          <a:xfrm>
            <a:off x="987348" y="478626"/>
            <a:ext cx="5419286" cy="4165024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6E6D4E4-7E85-4011-AE47-282E34537C02}"/>
              </a:ext>
            </a:extLst>
          </p:cNvPr>
          <p:cNvGrpSpPr/>
          <p:nvPr/>
        </p:nvGrpSpPr>
        <p:grpSpPr>
          <a:xfrm>
            <a:off x="438432" y="-150998"/>
            <a:ext cx="6692592" cy="5387461"/>
            <a:chOff x="426360" y="-139301"/>
            <a:chExt cx="6692592" cy="5387461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0B5E78D9-9D92-4EBE-9DA9-7DC193E01957}"/>
                </a:ext>
              </a:extLst>
            </p:cNvPr>
            <p:cNvSpPr/>
            <p:nvPr/>
          </p:nvSpPr>
          <p:spPr>
            <a:xfrm>
              <a:off x="1070043" y="564204"/>
              <a:ext cx="5252936" cy="4017524"/>
            </a:xfrm>
            <a:prstGeom prst="roundRect">
              <a:avLst/>
            </a:prstGeom>
            <a:ln w="2540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D70FC07-11C2-4260-8B88-70061B4E0479}"/>
                </a:ext>
              </a:extLst>
            </p:cNvPr>
            <p:cNvSpPr/>
            <p:nvPr/>
          </p:nvSpPr>
          <p:spPr>
            <a:xfrm rot="19333447">
              <a:off x="5976727" y="-139301"/>
              <a:ext cx="907253" cy="12592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FDC649BC-C52B-4BCD-8AFD-5828921C4846}"/>
                </a:ext>
              </a:extLst>
            </p:cNvPr>
            <p:cNvSpPr/>
            <p:nvPr/>
          </p:nvSpPr>
          <p:spPr>
            <a:xfrm rot="2700000">
              <a:off x="6035702" y="4002636"/>
              <a:ext cx="907253" cy="12592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F80E7076-685F-4398-890F-411E2694A941}"/>
                </a:ext>
              </a:extLst>
            </p:cNvPr>
            <p:cNvSpPr/>
            <p:nvPr/>
          </p:nvSpPr>
          <p:spPr>
            <a:xfrm rot="2700000">
              <a:off x="602356" y="-148871"/>
              <a:ext cx="907253" cy="12592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DE47A493-9FDF-4A66-93A0-40C871CF5E3D}"/>
                </a:ext>
              </a:extLst>
            </p:cNvPr>
            <p:cNvSpPr/>
            <p:nvPr/>
          </p:nvSpPr>
          <p:spPr>
            <a:xfrm rot="19333447">
              <a:off x="569033" y="3988914"/>
              <a:ext cx="907253" cy="12592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F2A223-B4CD-4354-A258-0FE8FB904A69}"/>
              </a:ext>
            </a:extLst>
          </p:cNvPr>
          <p:cNvSpPr txBox="1"/>
          <p:nvPr/>
        </p:nvSpPr>
        <p:spPr>
          <a:xfrm>
            <a:off x="4918147" y="1131211"/>
            <a:ext cx="7582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X16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9648BF3-4488-43A8-B03B-A9EDE71A33F7}"/>
              </a:ext>
            </a:extLst>
          </p:cNvPr>
          <p:cNvSpPr txBox="1"/>
          <p:nvPr/>
        </p:nvSpPr>
        <p:spPr>
          <a:xfrm>
            <a:off x="8495010" y="3144412"/>
            <a:ext cx="23989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dirty="0"/>
              <a:t>Ivan </a:t>
            </a:r>
            <a:r>
              <a:rPr lang="en-US" sz="2600" dirty="0" err="1"/>
              <a:t>Kalesnikau</a:t>
            </a:r>
            <a:endParaRPr lang="ru-BY" sz="2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2EB8925-1F08-4F32-B048-6403576BFC74}"/>
              </a:ext>
            </a:extLst>
          </p:cNvPr>
          <p:cNvSpPr txBox="1"/>
          <p:nvPr/>
        </p:nvSpPr>
        <p:spPr>
          <a:xfrm>
            <a:off x="5981334" y="1418206"/>
            <a:ext cx="563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12. Metallic forest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A7CCE3-7E0B-466C-A1FA-CE8D40400444}"/>
              </a:ext>
            </a:extLst>
          </p:cNvPr>
          <p:cNvSpPr/>
          <p:nvPr/>
        </p:nvSpPr>
        <p:spPr>
          <a:xfrm>
            <a:off x="612310" y="5367879"/>
            <a:ext cx="11004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the </a:t>
            </a:r>
            <a:r>
              <a:rPr lang="en-US" sz="2400" b="1" i="1" u="sng" dirty="0"/>
              <a:t>electrolysis</a:t>
            </a:r>
            <a:r>
              <a:rPr lang="en-US" sz="2400" dirty="0"/>
              <a:t> of aqueous solutions of </a:t>
            </a:r>
            <a:r>
              <a:rPr lang="en-US" sz="2400" b="1" i="1" u="sng" dirty="0"/>
              <a:t>metal salts</a:t>
            </a:r>
            <a:r>
              <a:rPr lang="en-US" sz="2400" dirty="0"/>
              <a:t>, </a:t>
            </a:r>
            <a:r>
              <a:rPr lang="en-US" sz="2400" b="1" i="1" u="sng" dirty="0"/>
              <a:t>fractal-like dendrites</a:t>
            </a:r>
            <a:r>
              <a:rPr lang="en-US" sz="2400" dirty="0"/>
              <a:t> can begin to grow gradually on the electrodes. How can the dendrite </a:t>
            </a:r>
            <a:r>
              <a:rPr lang="en-US" sz="2400" b="1" i="1" u="sng" dirty="0"/>
              <a:t>shape</a:t>
            </a:r>
            <a:r>
              <a:rPr lang="en-US" sz="2400" dirty="0"/>
              <a:t> and </a:t>
            </a:r>
            <a:r>
              <a:rPr lang="en-US" sz="2400" b="1" i="1" u="sng" dirty="0"/>
              <a:t>fractal dimension</a:t>
            </a:r>
            <a:r>
              <a:rPr lang="en-US" sz="2400" dirty="0"/>
              <a:t> be controlled by choice and variation of the </a:t>
            </a:r>
            <a:r>
              <a:rPr lang="en-US" sz="2400" b="1" i="1" u="sng" dirty="0"/>
              <a:t>setup parameters</a:t>
            </a:r>
            <a:r>
              <a:rPr lang="en-US" sz="2400" dirty="0"/>
              <a:t>?</a:t>
            </a:r>
            <a:endParaRPr lang="ru-BY" sz="2400" dirty="0"/>
          </a:p>
        </p:txBody>
      </p:sp>
      <p:pic>
        <p:nvPicPr>
          <p:cNvPr id="1026" name="Picture 2" descr="Брендбук МФТИ — МФТИ">
            <a:extLst>
              <a:ext uri="{FF2B5EF4-FFF2-40B4-BE49-F238E27FC236}">
                <a16:creationId xmlns:a16="http://schemas.microsoft.com/office/drawing/2014/main" id="{2B97AF1E-CB3A-45D1-9455-3F150605E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663" y="-1424673"/>
            <a:ext cx="2217489" cy="120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57585E4-31D2-4300-B648-10DC607E5F60}"/>
              </a:ext>
            </a:extLst>
          </p:cNvPr>
          <p:cNvCxnSpPr>
            <a:cxnSpLocks/>
          </p:cNvCxnSpPr>
          <p:nvPr/>
        </p:nvCxnSpPr>
        <p:spPr>
          <a:xfrm>
            <a:off x="7772400" y="2632253"/>
            <a:ext cx="3844183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0546E90-FD0C-41EC-BF29-4447D12A657E}"/>
              </a:ext>
            </a:extLst>
          </p:cNvPr>
          <p:cNvSpPr/>
          <p:nvPr/>
        </p:nvSpPr>
        <p:spPr>
          <a:xfrm>
            <a:off x="702149" y="5096138"/>
            <a:ext cx="10914434" cy="4571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635B76-9861-40E4-AF70-6944497CE825}"/>
              </a:ext>
            </a:extLst>
          </p:cNvPr>
          <p:cNvSpPr/>
          <p:nvPr/>
        </p:nvSpPr>
        <p:spPr>
          <a:xfrm rot="19333447">
            <a:off x="11436293" y="1402"/>
            <a:ext cx="907253" cy="125924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22F6FD-8CCA-4646-B21B-89ED125D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4" t="26361" r="2666" b="26362"/>
          <a:stretch/>
        </p:blipFill>
        <p:spPr>
          <a:xfrm>
            <a:off x="752029" y="2168508"/>
            <a:ext cx="5661638" cy="2130874"/>
          </a:xfrm>
          <a:prstGeom prst="roundRect">
            <a:avLst>
              <a:gd name="adj" fmla="val 7608"/>
            </a:avLst>
          </a:prstGeom>
        </p:spPr>
      </p:pic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1FFBFBDA-1225-4423-AA97-1EBFDFE0D223}"/>
              </a:ext>
            </a:extLst>
          </p:cNvPr>
          <p:cNvSpPr/>
          <p:nvPr/>
        </p:nvSpPr>
        <p:spPr>
          <a:xfrm>
            <a:off x="7173156" y="2335516"/>
            <a:ext cx="3410505" cy="1824365"/>
          </a:xfrm>
          <a:prstGeom prst="parallelogram">
            <a:avLst>
              <a:gd name="adj" fmla="val 0"/>
            </a:avLst>
          </a:prstGeom>
          <a:solidFill>
            <a:srgbClr val="DEEBF7">
              <a:alpha val="38824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D398E2C-98C3-4CEA-8FB1-5505F567BBE7}"/>
              </a:ext>
            </a:extLst>
          </p:cNvPr>
          <p:cNvGrpSpPr/>
          <p:nvPr/>
        </p:nvGrpSpPr>
        <p:grpSpPr>
          <a:xfrm>
            <a:off x="6931978" y="4386254"/>
            <a:ext cx="3892860" cy="1824366"/>
            <a:chOff x="6931978" y="3138252"/>
            <a:chExt cx="3892860" cy="1824366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38E46AFC-C3DD-460F-A792-543C33511109}"/>
                </a:ext>
              </a:extLst>
            </p:cNvPr>
            <p:cNvSpPr/>
            <p:nvPr/>
          </p:nvSpPr>
          <p:spPr>
            <a:xfrm>
              <a:off x="9553849" y="3138254"/>
              <a:ext cx="1270989" cy="1824364"/>
            </a:xfrm>
            <a:prstGeom prst="rect">
              <a:avLst/>
            </a:prstGeom>
            <a:solidFill>
              <a:srgbClr val="CCCC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9C75BA8-CCBD-4653-B87F-E5B6DFBE2E3C}"/>
                </a:ext>
              </a:extLst>
            </p:cNvPr>
            <p:cNvSpPr/>
            <p:nvPr/>
          </p:nvSpPr>
          <p:spPr>
            <a:xfrm>
              <a:off x="6931978" y="3138252"/>
              <a:ext cx="1464816" cy="1824365"/>
            </a:xfrm>
            <a:custGeom>
              <a:avLst/>
              <a:gdLst>
                <a:gd name="connsiteX0" fmla="*/ 1260629 w 1464816"/>
                <a:gd name="connsiteY0" fmla="*/ 1811045 h 1811045"/>
                <a:gd name="connsiteX1" fmla="*/ 0 w 1464816"/>
                <a:gd name="connsiteY1" fmla="*/ 1811045 h 1811045"/>
                <a:gd name="connsiteX2" fmla="*/ 0 w 1464816"/>
                <a:gd name="connsiteY2" fmla="*/ 0 h 1811045"/>
                <a:gd name="connsiteX3" fmla="*/ 1269507 w 1464816"/>
                <a:gd name="connsiteY3" fmla="*/ 0 h 1811045"/>
                <a:gd name="connsiteX4" fmla="*/ 1269507 w 1464816"/>
                <a:gd name="connsiteY4" fmla="*/ 763480 h 1811045"/>
                <a:gd name="connsiteX5" fmla="*/ 1464816 w 1464816"/>
                <a:gd name="connsiteY5" fmla="*/ 861134 h 1811045"/>
                <a:gd name="connsiteX6" fmla="*/ 1269507 w 1464816"/>
                <a:gd name="connsiteY6" fmla="*/ 976544 h 1811045"/>
                <a:gd name="connsiteX7" fmla="*/ 1260629 w 1464816"/>
                <a:gd name="connsiteY7" fmla="*/ 1811045 h 181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4816" h="1811045">
                  <a:moveTo>
                    <a:pt x="1260629" y="1811045"/>
                  </a:moveTo>
                  <a:lnTo>
                    <a:pt x="0" y="1811045"/>
                  </a:lnTo>
                  <a:lnTo>
                    <a:pt x="0" y="0"/>
                  </a:lnTo>
                  <a:lnTo>
                    <a:pt x="1269507" y="0"/>
                  </a:lnTo>
                  <a:lnTo>
                    <a:pt x="1269507" y="763480"/>
                  </a:lnTo>
                  <a:lnTo>
                    <a:pt x="1464816" y="861134"/>
                  </a:lnTo>
                  <a:lnTo>
                    <a:pt x="1269507" y="976544"/>
                  </a:lnTo>
                  <a:cubicBezTo>
                    <a:pt x="1266548" y="1254711"/>
                    <a:pt x="1263588" y="1532878"/>
                    <a:pt x="1260629" y="1811045"/>
                  </a:cubicBezTo>
                  <a:close/>
                </a:path>
              </a:pathLst>
            </a:custGeom>
            <a:solidFill>
              <a:srgbClr val="CCCCC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sp>
        <p:nvSpPr>
          <p:cNvPr id="6" name="Параллелограмм 5">
            <a:extLst>
              <a:ext uri="{FF2B5EF4-FFF2-40B4-BE49-F238E27FC236}">
                <a16:creationId xmlns:a16="http://schemas.microsoft.com/office/drawing/2014/main" id="{F75760BF-E85C-4591-914C-868B036950FD}"/>
              </a:ext>
            </a:extLst>
          </p:cNvPr>
          <p:cNvSpPr/>
          <p:nvPr/>
        </p:nvSpPr>
        <p:spPr>
          <a:xfrm>
            <a:off x="7173156" y="4386253"/>
            <a:ext cx="3410505" cy="1824365"/>
          </a:xfrm>
          <a:prstGeom prst="parallelogram">
            <a:avLst>
              <a:gd name="adj" fmla="val 0"/>
            </a:avLst>
          </a:prstGeom>
          <a:solidFill>
            <a:srgbClr val="DEEBF7">
              <a:alpha val="38824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2A2FA33-AE2E-420C-ABB5-65E2D1825114}"/>
              </a:ext>
            </a:extLst>
          </p:cNvPr>
          <p:cNvGrpSpPr/>
          <p:nvPr/>
        </p:nvGrpSpPr>
        <p:grpSpPr>
          <a:xfrm>
            <a:off x="5392587" y="2335516"/>
            <a:ext cx="2042160" cy="2274258"/>
            <a:chOff x="5392587" y="923276"/>
            <a:chExt cx="2042160" cy="2274258"/>
          </a:xfrm>
        </p:grpSpPr>
        <p:sp>
          <p:nvSpPr>
            <p:cNvPr id="7" name="Дуга 6">
              <a:extLst>
                <a:ext uri="{FF2B5EF4-FFF2-40B4-BE49-F238E27FC236}">
                  <a16:creationId xmlns:a16="http://schemas.microsoft.com/office/drawing/2014/main" id="{24FDFF8B-BC6A-490C-8C54-E21D2E9D759B}"/>
                </a:ext>
              </a:extLst>
            </p:cNvPr>
            <p:cNvSpPr/>
            <p:nvPr/>
          </p:nvSpPr>
          <p:spPr>
            <a:xfrm rot="19800000">
              <a:off x="5392587" y="1155374"/>
              <a:ext cx="2042160" cy="2042160"/>
            </a:xfrm>
            <a:prstGeom prst="arc">
              <a:avLst>
                <a:gd name="adj1" fmla="val 18157102"/>
                <a:gd name="adj2" fmla="val 0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4DF7A-27B3-495D-AA41-EE89A91C8D05}"/>
                </a:ext>
              </a:extLst>
            </p:cNvPr>
            <p:cNvSpPr txBox="1"/>
            <p:nvPr/>
          </p:nvSpPr>
          <p:spPr>
            <a:xfrm>
              <a:off x="5715928" y="923276"/>
              <a:ext cx="760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Glass</a:t>
              </a:r>
              <a:endParaRPr lang="ru-BY" sz="2000" i="1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8EC3251-1FF6-4AC7-9C6D-AF78165DDB4B}"/>
              </a:ext>
            </a:extLst>
          </p:cNvPr>
          <p:cNvGrpSpPr/>
          <p:nvPr/>
        </p:nvGrpSpPr>
        <p:grpSpPr>
          <a:xfrm>
            <a:off x="1726776" y="2873996"/>
            <a:ext cx="8377620" cy="2541769"/>
            <a:chOff x="1726776" y="923276"/>
            <a:chExt cx="8377620" cy="2541769"/>
          </a:xfrm>
        </p:grpSpPr>
        <p:sp>
          <p:nvSpPr>
            <p:cNvPr id="11" name="Дуга 10">
              <a:extLst>
                <a:ext uri="{FF2B5EF4-FFF2-40B4-BE49-F238E27FC236}">
                  <a16:creationId xmlns:a16="http://schemas.microsoft.com/office/drawing/2014/main" id="{B70A6F01-BE06-4073-B12E-59683B8B22B9}"/>
                </a:ext>
              </a:extLst>
            </p:cNvPr>
            <p:cNvSpPr/>
            <p:nvPr/>
          </p:nvSpPr>
          <p:spPr>
            <a:xfrm rot="19800000">
              <a:off x="5392587" y="1155374"/>
              <a:ext cx="2042160" cy="2042160"/>
            </a:xfrm>
            <a:prstGeom prst="arc">
              <a:avLst>
                <a:gd name="adj1" fmla="val 18157102"/>
                <a:gd name="adj2" fmla="val 0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E9A212-E96F-4279-9E15-6B7B02A1EEA4}"/>
                </a:ext>
              </a:extLst>
            </p:cNvPr>
            <p:cNvSpPr txBox="1"/>
            <p:nvPr/>
          </p:nvSpPr>
          <p:spPr>
            <a:xfrm>
              <a:off x="4847100" y="923276"/>
              <a:ext cx="1628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999 Silver foil</a:t>
              </a:r>
              <a:endParaRPr lang="ru-BY" sz="2000" i="1" dirty="0"/>
            </a:p>
          </p:txBody>
        </p:sp>
        <p:sp>
          <p:nvSpPr>
            <p:cNvPr id="13" name="Дуга 12">
              <a:extLst>
                <a:ext uri="{FF2B5EF4-FFF2-40B4-BE49-F238E27FC236}">
                  <a16:creationId xmlns:a16="http://schemas.microsoft.com/office/drawing/2014/main" id="{2E6629DF-43A5-4FAD-8380-CB1417F52288}"/>
                </a:ext>
              </a:extLst>
            </p:cNvPr>
            <p:cNvSpPr/>
            <p:nvPr/>
          </p:nvSpPr>
          <p:spPr>
            <a:xfrm rot="21091769">
              <a:off x="1726776" y="1236563"/>
              <a:ext cx="8377620" cy="2228482"/>
            </a:xfrm>
            <a:prstGeom prst="arc">
              <a:avLst>
                <a:gd name="adj1" fmla="val 18157102"/>
                <a:gd name="adj2" fmla="val 0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D07A6F5-B436-413A-B36E-6BD911CEE54B}"/>
              </a:ext>
            </a:extLst>
          </p:cNvPr>
          <p:cNvGrpSpPr/>
          <p:nvPr/>
        </p:nvGrpSpPr>
        <p:grpSpPr>
          <a:xfrm>
            <a:off x="8842530" y="1407770"/>
            <a:ext cx="2096442" cy="2201533"/>
            <a:chOff x="7195915" y="1595782"/>
            <a:chExt cx="2096442" cy="2201533"/>
          </a:xfrm>
        </p:grpSpPr>
        <p:sp>
          <p:nvSpPr>
            <p:cNvPr id="18" name="Дуга 17">
              <a:extLst>
                <a:ext uri="{FF2B5EF4-FFF2-40B4-BE49-F238E27FC236}">
                  <a16:creationId xmlns:a16="http://schemas.microsoft.com/office/drawing/2014/main" id="{D260AAC4-9B15-4F13-9518-6723EE53F6C3}"/>
                </a:ext>
              </a:extLst>
            </p:cNvPr>
            <p:cNvSpPr/>
            <p:nvPr/>
          </p:nvSpPr>
          <p:spPr>
            <a:xfrm rot="1800000" flipH="1">
              <a:off x="7195915" y="1805025"/>
              <a:ext cx="1880907" cy="1992290"/>
            </a:xfrm>
            <a:prstGeom prst="arc">
              <a:avLst>
                <a:gd name="adj1" fmla="val 19912000"/>
                <a:gd name="adj2" fmla="val 2077276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25E204-2573-4196-B517-43BEE6D9597B}"/>
                    </a:ext>
                  </a:extLst>
                </p:cNvPr>
                <p:cNvSpPr txBox="1"/>
                <p:nvPr/>
              </p:nvSpPr>
              <p:spPr>
                <a:xfrm>
                  <a:off x="7231793" y="1595782"/>
                  <a:ext cx="20605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𝐴𝑔𝑁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𝑠𝑜𝑙𝑢𝑡𝑖𝑜𝑛</m:t>
                        </m:r>
                      </m:oMath>
                    </m:oMathPara>
                  </a14:m>
                  <a:endParaRPr lang="ru-BY" sz="2000" i="1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25E204-2573-4196-B517-43BEE6D95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793" y="1595782"/>
                  <a:ext cx="2060564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008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-0.2986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-0.29861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A74E6E13-F2A0-428B-B1D8-D067F6E586BF}"/>
              </a:ext>
            </a:extLst>
          </p:cNvPr>
          <p:cNvGrpSpPr/>
          <p:nvPr/>
        </p:nvGrpSpPr>
        <p:grpSpPr>
          <a:xfrm>
            <a:off x="8276013" y="1879980"/>
            <a:ext cx="620367" cy="525221"/>
            <a:chOff x="3157018" y="1870764"/>
            <a:chExt cx="620367" cy="525221"/>
          </a:xfrm>
        </p:grpSpPr>
        <p:cxnSp>
          <p:nvCxnSpPr>
            <p:cNvPr id="53" name="Соединитель: изогнутый 52">
              <a:extLst>
                <a:ext uri="{FF2B5EF4-FFF2-40B4-BE49-F238E27FC236}">
                  <a16:creationId xmlns:a16="http://schemas.microsoft.com/office/drawing/2014/main" id="{B0AB73B8-50F0-41D1-B707-CB6587702A62}"/>
                </a:ext>
              </a:extLst>
            </p:cNvPr>
            <p:cNvCxnSpPr/>
            <p:nvPr/>
          </p:nvCxnSpPr>
          <p:spPr>
            <a:xfrm flipV="1">
              <a:off x="3245623" y="1920240"/>
              <a:ext cx="474816" cy="243572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Соединитель: изогнутый 53">
              <a:extLst>
                <a:ext uri="{FF2B5EF4-FFF2-40B4-BE49-F238E27FC236}">
                  <a16:creationId xmlns:a16="http://schemas.microsoft.com/office/drawing/2014/main" id="{365D3DF8-DA55-408C-B79A-C3C16DBD0D7E}"/>
                </a:ext>
              </a:extLst>
            </p:cNvPr>
            <p:cNvCxnSpPr>
              <a:cxnSpLocks/>
            </p:cNvCxnSpPr>
            <p:nvPr/>
          </p:nvCxnSpPr>
          <p:spPr>
            <a:xfrm>
              <a:off x="3308681" y="2161004"/>
              <a:ext cx="190336" cy="97639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Соединитель: изогнутый 55">
              <a:extLst>
                <a:ext uri="{FF2B5EF4-FFF2-40B4-BE49-F238E27FC236}">
                  <a16:creationId xmlns:a16="http://schemas.microsoft.com/office/drawing/2014/main" id="{06A249B8-49A7-4010-AF9A-42E448DF4D5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1310" y="2086470"/>
              <a:ext cx="96235" cy="50020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Соединитель: изогнутый 57">
              <a:extLst>
                <a:ext uri="{FF2B5EF4-FFF2-40B4-BE49-F238E27FC236}">
                  <a16:creationId xmlns:a16="http://schemas.microsoft.com/office/drawing/2014/main" id="{53465663-8622-4730-BAB1-0A4ECA93711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95157" y="1998410"/>
              <a:ext cx="147161" cy="9516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Соединитель: изогнутый 59">
              <a:extLst>
                <a:ext uri="{FF2B5EF4-FFF2-40B4-BE49-F238E27FC236}">
                  <a16:creationId xmlns:a16="http://schemas.microsoft.com/office/drawing/2014/main" id="{05B0AA80-AC97-400F-9D89-B060BF94B00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20605" y="1994442"/>
              <a:ext cx="147161" cy="9516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Соединитель: изогнутый 60">
              <a:extLst>
                <a:ext uri="{FF2B5EF4-FFF2-40B4-BE49-F238E27FC236}">
                  <a16:creationId xmlns:a16="http://schemas.microsoft.com/office/drawing/2014/main" id="{E9750FD2-DD10-406C-93B5-520925BD18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448" y="1876332"/>
              <a:ext cx="73578" cy="62442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Соединитель: изогнутый 62">
              <a:extLst>
                <a:ext uri="{FF2B5EF4-FFF2-40B4-BE49-F238E27FC236}">
                  <a16:creationId xmlns:a16="http://schemas.microsoft.com/office/drawing/2014/main" id="{6A6DA3C0-E46C-4DDD-BA52-BF5DF768AE0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52657" y="2232966"/>
              <a:ext cx="155129" cy="14640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Соединитель: изогнутый 64">
              <a:extLst>
                <a:ext uri="{FF2B5EF4-FFF2-40B4-BE49-F238E27FC236}">
                  <a16:creationId xmlns:a16="http://schemas.microsoft.com/office/drawing/2014/main" id="{03861AC9-3F49-4797-A302-3EDC27542B0E}"/>
                </a:ext>
              </a:extLst>
            </p:cNvPr>
            <p:cNvCxnSpPr>
              <a:cxnSpLocks/>
            </p:cNvCxnSpPr>
            <p:nvPr/>
          </p:nvCxnSpPr>
          <p:spPr>
            <a:xfrm>
              <a:off x="3201687" y="2291284"/>
              <a:ext cx="202162" cy="21063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Соединитель: изогнутый 68">
              <a:extLst>
                <a:ext uri="{FF2B5EF4-FFF2-40B4-BE49-F238E27FC236}">
                  <a16:creationId xmlns:a16="http://schemas.microsoft.com/office/drawing/2014/main" id="{BCF6B223-A3B0-4BCE-B236-A1DB23440E7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22309" y="1960745"/>
              <a:ext cx="73578" cy="55600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Соединитель: изогнутый 70">
              <a:extLst>
                <a:ext uri="{FF2B5EF4-FFF2-40B4-BE49-F238E27FC236}">
                  <a16:creationId xmlns:a16="http://schemas.microsoft.com/office/drawing/2014/main" id="{0ABD3457-519B-4FC8-83CA-5CA4A36F78F6}"/>
                </a:ext>
              </a:extLst>
            </p:cNvPr>
            <p:cNvCxnSpPr>
              <a:cxnSpLocks/>
            </p:cNvCxnSpPr>
            <p:nvPr/>
          </p:nvCxnSpPr>
          <p:spPr>
            <a:xfrm>
              <a:off x="3407566" y="2216092"/>
              <a:ext cx="369819" cy="7097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Соединитель: изогнутый 79">
              <a:extLst>
                <a:ext uri="{FF2B5EF4-FFF2-40B4-BE49-F238E27FC236}">
                  <a16:creationId xmlns:a16="http://schemas.microsoft.com/office/drawing/2014/main" id="{DA638F50-9CAC-4B72-AD39-57A7FF3E73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36528" y="2262173"/>
              <a:ext cx="166555" cy="101069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Соединитель: изогнутый 82">
              <a:extLst>
                <a:ext uri="{FF2B5EF4-FFF2-40B4-BE49-F238E27FC236}">
                  <a16:creationId xmlns:a16="http://schemas.microsoft.com/office/drawing/2014/main" id="{6A52BBA5-F687-4970-8E07-1F6BB7F0D17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70856" y="2162239"/>
              <a:ext cx="147161" cy="95168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Соединитель: изогнутый 83">
              <a:extLst>
                <a:ext uri="{FF2B5EF4-FFF2-40B4-BE49-F238E27FC236}">
                  <a16:creationId xmlns:a16="http://schemas.microsoft.com/office/drawing/2014/main" id="{0ED5C894-0149-4EA3-9AAD-B481B5D325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86060" y="2165166"/>
              <a:ext cx="73578" cy="62442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173F77D-6389-4635-B41C-7F4CA32990BA}"/>
              </a:ext>
            </a:extLst>
          </p:cNvPr>
          <p:cNvGrpSpPr/>
          <p:nvPr/>
        </p:nvGrpSpPr>
        <p:grpSpPr>
          <a:xfrm>
            <a:off x="6896249" y="1302430"/>
            <a:ext cx="3892860" cy="1824368"/>
            <a:chOff x="3377209" y="2760958"/>
            <a:chExt cx="3892860" cy="1824368"/>
          </a:xfrm>
        </p:grpSpPr>
        <p:sp>
          <p:nvSpPr>
            <p:cNvPr id="3" name="Параллелограмм 2">
              <a:extLst>
                <a:ext uri="{FF2B5EF4-FFF2-40B4-BE49-F238E27FC236}">
                  <a16:creationId xmlns:a16="http://schemas.microsoft.com/office/drawing/2014/main" id="{AB8279F3-92A7-430B-A05B-63993895D4B0}"/>
                </a:ext>
              </a:extLst>
            </p:cNvPr>
            <p:cNvSpPr/>
            <p:nvPr/>
          </p:nvSpPr>
          <p:spPr>
            <a:xfrm>
              <a:off x="3618387" y="2760961"/>
              <a:ext cx="3410505" cy="182436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DF608E97-0B8A-4AE9-A2A9-3AAEBF4FEF67}"/>
                </a:ext>
              </a:extLst>
            </p:cNvPr>
            <p:cNvGrpSpPr/>
            <p:nvPr/>
          </p:nvGrpSpPr>
          <p:grpSpPr>
            <a:xfrm>
              <a:off x="3377209" y="2760959"/>
              <a:ext cx="3892860" cy="1824366"/>
              <a:chOff x="6931978" y="3138252"/>
              <a:chExt cx="3892860" cy="1824366"/>
            </a:xfrm>
          </p:grpSpPr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B1499D6-3F3B-4CAC-A2AF-1721D542FD4E}"/>
                  </a:ext>
                </a:extLst>
              </p:cNvPr>
              <p:cNvSpPr/>
              <p:nvPr/>
            </p:nvSpPr>
            <p:spPr>
              <a:xfrm>
                <a:off x="9553849" y="3138254"/>
                <a:ext cx="1270989" cy="1824364"/>
              </a:xfrm>
              <a:prstGeom prst="rect">
                <a:avLst/>
              </a:prstGeom>
              <a:solidFill>
                <a:srgbClr val="CCCC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" name="Полилиния: фигура 6">
                <a:extLst>
                  <a:ext uri="{FF2B5EF4-FFF2-40B4-BE49-F238E27FC236}">
                    <a16:creationId xmlns:a16="http://schemas.microsoft.com/office/drawing/2014/main" id="{08DC4869-9A1C-4AD8-93AF-80EF27ABD779}"/>
                  </a:ext>
                </a:extLst>
              </p:cNvPr>
              <p:cNvSpPr/>
              <p:nvPr/>
            </p:nvSpPr>
            <p:spPr>
              <a:xfrm>
                <a:off x="6931978" y="3138252"/>
                <a:ext cx="1464816" cy="1824365"/>
              </a:xfrm>
              <a:custGeom>
                <a:avLst/>
                <a:gdLst>
                  <a:gd name="connsiteX0" fmla="*/ 1260629 w 1464816"/>
                  <a:gd name="connsiteY0" fmla="*/ 1811045 h 1811045"/>
                  <a:gd name="connsiteX1" fmla="*/ 0 w 1464816"/>
                  <a:gd name="connsiteY1" fmla="*/ 1811045 h 1811045"/>
                  <a:gd name="connsiteX2" fmla="*/ 0 w 1464816"/>
                  <a:gd name="connsiteY2" fmla="*/ 0 h 1811045"/>
                  <a:gd name="connsiteX3" fmla="*/ 1269507 w 1464816"/>
                  <a:gd name="connsiteY3" fmla="*/ 0 h 1811045"/>
                  <a:gd name="connsiteX4" fmla="*/ 1269507 w 1464816"/>
                  <a:gd name="connsiteY4" fmla="*/ 763480 h 1811045"/>
                  <a:gd name="connsiteX5" fmla="*/ 1464816 w 1464816"/>
                  <a:gd name="connsiteY5" fmla="*/ 861134 h 1811045"/>
                  <a:gd name="connsiteX6" fmla="*/ 1269507 w 1464816"/>
                  <a:gd name="connsiteY6" fmla="*/ 976544 h 1811045"/>
                  <a:gd name="connsiteX7" fmla="*/ 1260629 w 1464816"/>
                  <a:gd name="connsiteY7" fmla="*/ 1811045 h 181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816" h="1811045">
                    <a:moveTo>
                      <a:pt x="1260629" y="1811045"/>
                    </a:moveTo>
                    <a:lnTo>
                      <a:pt x="0" y="1811045"/>
                    </a:lnTo>
                    <a:lnTo>
                      <a:pt x="0" y="0"/>
                    </a:lnTo>
                    <a:lnTo>
                      <a:pt x="1269507" y="0"/>
                    </a:lnTo>
                    <a:lnTo>
                      <a:pt x="1269507" y="763480"/>
                    </a:lnTo>
                    <a:lnTo>
                      <a:pt x="1464816" y="861134"/>
                    </a:lnTo>
                    <a:lnTo>
                      <a:pt x="1269507" y="976544"/>
                    </a:lnTo>
                    <a:cubicBezTo>
                      <a:pt x="1266548" y="1254711"/>
                      <a:pt x="1263588" y="1532878"/>
                      <a:pt x="1260629" y="1811045"/>
                    </a:cubicBezTo>
                    <a:close/>
                  </a:path>
                </a:pathLst>
              </a:custGeom>
              <a:solidFill>
                <a:srgbClr val="CCCCC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sp>
          <p:nvSpPr>
            <p:cNvPr id="5" name="Параллелограмм 4">
              <a:extLst>
                <a:ext uri="{FF2B5EF4-FFF2-40B4-BE49-F238E27FC236}">
                  <a16:creationId xmlns:a16="http://schemas.microsoft.com/office/drawing/2014/main" id="{523CB080-2187-4026-97C7-9A8278843089}"/>
                </a:ext>
              </a:extLst>
            </p:cNvPr>
            <p:cNvSpPr/>
            <p:nvPr/>
          </p:nvSpPr>
          <p:spPr>
            <a:xfrm>
              <a:off x="3618387" y="2760958"/>
              <a:ext cx="3410505" cy="182436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B1EFB45E-3E7D-467D-88A0-5DB86DD595A6}"/>
              </a:ext>
            </a:extLst>
          </p:cNvPr>
          <p:cNvGrpSpPr/>
          <p:nvPr/>
        </p:nvGrpSpPr>
        <p:grpSpPr>
          <a:xfrm>
            <a:off x="6217920" y="2214612"/>
            <a:ext cx="4988560" cy="3775806"/>
            <a:chOff x="1107440" y="2214612"/>
            <a:chExt cx="4988560" cy="37758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1C4259-5CB2-44A2-BB4B-3AEC89DD4383}"/>
                    </a:ext>
                  </a:extLst>
                </p:cNvPr>
                <p:cNvSpPr txBox="1"/>
                <p:nvPr/>
              </p:nvSpPr>
              <p:spPr>
                <a:xfrm>
                  <a:off x="3970097" y="5661893"/>
                  <a:ext cx="235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1C4259-5CB2-44A2-BB4B-3AEC89DD4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0097" y="5661893"/>
                  <a:ext cx="2356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1053" r="-18421" b="-11111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3A70001-C90A-4E57-8126-4B2FD4479B86}"/>
                    </a:ext>
                  </a:extLst>
                </p:cNvPr>
                <p:cNvSpPr txBox="1"/>
                <p:nvPr/>
              </p:nvSpPr>
              <p:spPr>
                <a:xfrm>
                  <a:off x="3225303" y="5713419"/>
                  <a:ext cx="235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3A70001-C90A-4E57-8126-4B2FD4479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303" y="5713419"/>
                  <a:ext cx="23564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564" r="-2564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DD04C3A5-CB3E-42E6-89DC-88EEF7CF5A7A}"/>
                </a:ext>
              </a:extLst>
            </p:cNvPr>
            <p:cNvGrpSpPr/>
            <p:nvPr/>
          </p:nvGrpSpPr>
          <p:grpSpPr>
            <a:xfrm>
              <a:off x="1107440" y="2214612"/>
              <a:ext cx="4988560" cy="3472563"/>
              <a:chOff x="1107440" y="2214612"/>
              <a:chExt cx="4988560" cy="3472563"/>
            </a:xfrm>
          </p:grpSpPr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3F7E432E-FAF0-429D-91E4-CE83EB80D723}"/>
                  </a:ext>
                </a:extLst>
              </p:cNvPr>
              <p:cNvGrpSpPr/>
              <p:nvPr/>
            </p:nvGrpSpPr>
            <p:grpSpPr>
              <a:xfrm>
                <a:off x="3227371" y="5428095"/>
                <a:ext cx="259080" cy="259080"/>
                <a:chOff x="2730618" y="5241970"/>
                <a:chExt cx="259080" cy="259080"/>
              </a:xfrm>
            </p:grpSpPr>
            <p:sp>
              <p:nvSpPr>
                <p:cNvPr id="8" name="Овал 7">
                  <a:extLst>
                    <a:ext uri="{FF2B5EF4-FFF2-40B4-BE49-F238E27FC236}">
                      <a16:creationId xmlns:a16="http://schemas.microsoft.com/office/drawing/2014/main" id="{C1CD8C04-E1E0-4D3F-AF33-0F1594BDB89C}"/>
                    </a:ext>
                  </a:extLst>
                </p:cNvPr>
                <p:cNvSpPr/>
                <p:nvPr/>
              </p:nvSpPr>
              <p:spPr>
                <a:xfrm>
                  <a:off x="2753832" y="5263116"/>
                  <a:ext cx="212652" cy="212652"/>
                </a:xfrm>
                <a:prstGeom prst="ellips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BY"/>
                </a:p>
              </p:txBody>
            </p:sp>
            <p:cxnSp>
              <p:nvCxnSpPr>
                <p:cNvPr id="11" name="Прямая соединительная линия 10">
                  <a:extLst>
                    <a:ext uri="{FF2B5EF4-FFF2-40B4-BE49-F238E27FC236}">
                      <a16:creationId xmlns:a16="http://schemas.microsoft.com/office/drawing/2014/main" id="{FCDD548B-01D6-4F2A-870E-E880A8022D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0618" y="5241970"/>
                  <a:ext cx="259080" cy="2590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9757998C-781C-4690-A338-36CBD62FC830}"/>
                  </a:ext>
                </a:extLst>
              </p:cNvPr>
              <p:cNvGrpSpPr/>
              <p:nvPr/>
            </p:nvGrpSpPr>
            <p:grpSpPr>
              <a:xfrm>
                <a:off x="3969872" y="5428095"/>
                <a:ext cx="259080" cy="259080"/>
                <a:chOff x="2730618" y="5241970"/>
                <a:chExt cx="259080" cy="259080"/>
              </a:xfrm>
            </p:grpSpPr>
            <p:sp>
              <p:nvSpPr>
                <p:cNvPr id="16" name="Овал 15">
                  <a:extLst>
                    <a:ext uri="{FF2B5EF4-FFF2-40B4-BE49-F238E27FC236}">
                      <a16:creationId xmlns:a16="http://schemas.microsoft.com/office/drawing/2014/main" id="{00BB0337-8034-4CBD-9C76-BACD12D579C8}"/>
                    </a:ext>
                  </a:extLst>
                </p:cNvPr>
                <p:cNvSpPr/>
                <p:nvPr/>
              </p:nvSpPr>
              <p:spPr>
                <a:xfrm>
                  <a:off x="2753832" y="5263116"/>
                  <a:ext cx="212652" cy="212652"/>
                </a:xfrm>
                <a:prstGeom prst="ellips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BY"/>
                </a:p>
              </p:txBody>
            </p:sp>
            <p:cxnSp>
              <p:nvCxnSpPr>
                <p:cNvPr id="17" name="Прямая соединительная линия 16">
                  <a:extLst>
                    <a:ext uri="{FF2B5EF4-FFF2-40B4-BE49-F238E27FC236}">
                      <a16:creationId xmlns:a16="http://schemas.microsoft.com/office/drawing/2014/main" id="{9E460468-886C-415B-84C3-DE54B4D82F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0618" y="5241970"/>
                  <a:ext cx="259080" cy="2590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04AB7126-E347-49FA-9CFD-07FA718C1FDA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 flipH="1">
                <a:off x="1371600" y="5555567"/>
                <a:ext cx="187898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D0663ABE-DADB-4644-92BF-DC9A1F33B43E}"/>
                  </a:ext>
                </a:extLst>
              </p:cNvPr>
              <p:cNvCxnSpPr>
                <a:cxnSpLocks/>
                <a:endCxn id="16" idx="6"/>
              </p:cNvCxnSpPr>
              <p:nvPr/>
            </p:nvCxnSpPr>
            <p:spPr>
              <a:xfrm flipH="1">
                <a:off x="4205738" y="5555567"/>
                <a:ext cx="18870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779D0916-2390-46A0-AA5D-192719A8129F}"/>
                  </a:ext>
                </a:extLst>
              </p:cNvPr>
              <p:cNvSpPr/>
              <p:nvPr/>
            </p:nvSpPr>
            <p:spPr>
              <a:xfrm>
                <a:off x="1107440" y="3322320"/>
                <a:ext cx="528320" cy="52832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A</a:t>
                </a:r>
                <a:endParaRPr lang="ru-BY" sz="2800" dirty="0"/>
              </a:p>
            </p:txBody>
          </p: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B8BDBDA9-1555-46EC-8FEF-B6A991E10493}"/>
                  </a:ext>
                </a:extLst>
              </p:cNvPr>
              <p:cNvCxnSpPr/>
              <p:nvPr/>
            </p:nvCxnSpPr>
            <p:spPr>
              <a:xfrm flipH="1">
                <a:off x="1371600" y="2214612"/>
                <a:ext cx="4141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07319785-F49D-45CC-8F68-3A36B5080E6F}"/>
                  </a:ext>
                </a:extLst>
              </p:cNvPr>
              <p:cNvCxnSpPr/>
              <p:nvPr/>
            </p:nvCxnSpPr>
            <p:spPr>
              <a:xfrm flipH="1">
                <a:off x="5681831" y="2214612"/>
                <a:ext cx="4141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>
                <a:extLst>
                  <a:ext uri="{FF2B5EF4-FFF2-40B4-BE49-F238E27FC236}">
                    <a16:creationId xmlns:a16="http://schemas.microsoft.com/office/drawing/2014/main" id="{556A622C-FB5F-4176-9BD4-101AB04D4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1600" y="2214612"/>
                <a:ext cx="1" cy="110770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1889E52D-6D6B-48F9-B193-9731A9EDDE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1602" y="3850639"/>
                <a:ext cx="1" cy="170492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98ACD190-6E76-4194-9D48-BA0F2B61B2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1602" y="4327892"/>
                <a:ext cx="20643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06CD115-A484-4C5E-B833-C975326CFEEF}"/>
                  </a:ext>
                </a:extLst>
              </p:cNvPr>
              <p:cNvSpPr/>
              <p:nvPr/>
            </p:nvSpPr>
            <p:spPr>
              <a:xfrm>
                <a:off x="3435959" y="4063732"/>
                <a:ext cx="528320" cy="52832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V</a:t>
                </a:r>
                <a:endParaRPr lang="ru-BY" sz="2800" dirty="0"/>
              </a:p>
            </p:txBody>
          </p: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6CB87702-30E9-4B30-8658-192A11CA05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64280" y="4327892"/>
                <a:ext cx="212851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07D7D82C-E0AB-45E2-82E9-1D46A3DA9C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2799" y="2214612"/>
                <a:ext cx="1" cy="334095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1351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76C1178-9F41-4FF6-A147-5B9D3E429B14}"/>
              </a:ext>
            </a:extLst>
          </p:cNvPr>
          <p:cNvSpPr/>
          <p:nvPr/>
        </p:nvSpPr>
        <p:spPr>
          <a:xfrm>
            <a:off x="3067711" y="1438225"/>
            <a:ext cx="1641671" cy="679359"/>
          </a:xfrm>
          <a:prstGeom prst="roundRect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1D2724C-6E98-4215-A3B2-3B621943EDA2}"/>
              </a:ext>
            </a:extLst>
          </p:cNvPr>
          <p:cNvGrpSpPr/>
          <p:nvPr/>
        </p:nvGrpSpPr>
        <p:grpSpPr>
          <a:xfrm>
            <a:off x="4516132" y="485975"/>
            <a:ext cx="2055829" cy="1606925"/>
            <a:chOff x="6446811" y="795369"/>
            <a:chExt cx="2055829" cy="1606925"/>
          </a:xfrm>
        </p:grpSpPr>
        <p:sp>
          <p:nvSpPr>
            <p:cNvPr id="18" name="Дуга 17">
              <a:extLst>
                <a:ext uri="{FF2B5EF4-FFF2-40B4-BE49-F238E27FC236}">
                  <a16:creationId xmlns:a16="http://schemas.microsoft.com/office/drawing/2014/main" id="{6ABED4A4-812C-4056-8EE5-FAF36E574CBB}"/>
                </a:ext>
              </a:extLst>
            </p:cNvPr>
            <p:cNvSpPr/>
            <p:nvPr/>
          </p:nvSpPr>
          <p:spPr>
            <a:xfrm rot="19800000" flipH="1" flipV="1">
              <a:off x="6446811" y="795369"/>
              <a:ext cx="1537377" cy="1606925"/>
            </a:xfrm>
            <a:prstGeom prst="arc">
              <a:avLst>
                <a:gd name="adj1" fmla="val 15293468"/>
                <a:gd name="adj2" fmla="val 20637615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DE5F8E-7BBB-466E-98FF-063A11C5121F}"/>
                </a:ext>
              </a:extLst>
            </p:cNvPr>
            <p:cNvSpPr txBox="1"/>
            <p:nvPr/>
          </p:nvSpPr>
          <p:spPr>
            <a:xfrm>
              <a:off x="7455558" y="1728633"/>
              <a:ext cx="1047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n-US" sz="2000" i="1" dirty="0"/>
                <a:t>Camera</a:t>
              </a:r>
              <a:endParaRPr lang="ru-BY" sz="2000" i="1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31568FB-70B9-496E-B914-9560DEC0C55F}"/>
              </a:ext>
            </a:extLst>
          </p:cNvPr>
          <p:cNvGrpSpPr/>
          <p:nvPr/>
        </p:nvGrpSpPr>
        <p:grpSpPr>
          <a:xfrm>
            <a:off x="1932571" y="5546359"/>
            <a:ext cx="2038737" cy="572731"/>
            <a:chOff x="1932571" y="4890821"/>
            <a:chExt cx="2038737" cy="771069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84061118-44FF-4103-8C4A-A8B9238F10F7}"/>
                </a:ext>
              </a:extLst>
            </p:cNvPr>
            <p:cNvGrpSpPr/>
            <p:nvPr/>
          </p:nvGrpSpPr>
          <p:grpSpPr>
            <a:xfrm>
              <a:off x="1932571" y="4991233"/>
              <a:ext cx="2038737" cy="670657"/>
              <a:chOff x="1359727" y="3768569"/>
              <a:chExt cx="4736273" cy="1558032"/>
            </a:xfrm>
          </p:grpSpPr>
          <p:sp>
            <p:nvSpPr>
              <p:cNvPr id="26" name="Параллелограмм 25">
                <a:extLst>
                  <a:ext uri="{FF2B5EF4-FFF2-40B4-BE49-F238E27FC236}">
                    <a16:creationId xmlns:a16="http://schemas.microsoft.com/office/drawing/2014/main" id="{D92428D8-8FE1-4CD8-8F10-C529A2858CAA}"/>
                  </a:ext>
                </a:extLst>
              </p:cNvPr>
              <p:cNvSpPr/>
              <p:nvPr/>
            </p:nvSpPr>
            <p:spPr>
              <a:xfrm>
                <a:off x="1367161" y="3768571"/>
                <a:ext cx="4728839" cy="1313895"/>
              </a:xfrm>
              <a:prstGeom prst="parallelogram">
                <a:avLst>
                  <a:gd name="adj" fmla="val 100000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27" name="Параллелограмм 26">
                <a:extLst>
                  <a:ext uri="{FF2B5EF4-FFF2-40B4-BE49-F238E27FC236}">
                    <a16:creationId xmlns:a16="http://schemas.microsoft.com/office/drawing/2014/main" id="{9FB4CDDB-9D04-4BBB-843D-DFC9D027B5E2}"/>
                  </a:ext>
                </a:extLst>
              </p:cNvPr>
              <p:cNvSpPr/>
              <p:nvPr/>
            </p:nvSpPr>
            <p:spPr>
              <a:xfrm>
                <a:off x="1367161" y="5082459"/>
                <a:ext cx="3746306" cy="244142"/>
              </a:xfrm>
              <a:prstGeom prst="parallelogram">
                <a:avLst>
                  <a:gd name="adj" fmla="val 0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28" name="Параллелограмм 27">
                <a:extLst>
                  <a:ext uri="{FF2B5EF4-FFF2-40B4-BE49-F238E27FC236}">
                    <a16:creationId xmlns:a16="http://schemas.microsoft.com/office/drawing/2014/main" id="{120D9D4A-B3A6-4034-A60F-BFF446833101}"/>
                  </a:ext>
                </a:extLst>
              </p:cNvPr>
              <p:cNvSpPr/>
              <p:nvPr/>
            </p:nvSpPr>
            <p:spPr>
              <a:xfrm rot="16200000" flipV="1">
                <a:off x="4825718" y="4056322"/>
                <a:ext cx="1558031" cy="982526"/>
              </a:xfrm>
              <a:prstGeom prst="parallelogram">
                <a:avLst>
                  <a:gd name="adj" fmla="val 100277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9" name="Параллелограмм 28">
                <a:extLst>
                  <a:ext uri="{FF2B5EF4-FFF2-40B4-BE49-F238E27FC236}">
                    <a16:creationId xmlns:a16="http://schemas.microsoft.com/office/drawing/2014/main" id="{DF35BC18-F28C-4AD2-A5C7-B87F8F144CE4}"/>
                  </a:ext>
                </a:extLst>
              </p:cNvPr>
              <p:cNvSpPr/>
              <p:nvPr/>
            </p:nvSpPr>
            <p:spPr>
              <a:xfrm>
                <a:off x="1359727" y="3768571"/>
                <a:ext cx="2273927" cy="1313896"/>
              </a:xfrm>
              <a:prstGeom prst="parallelogram">
                <a:avLst>
                  <a:gd name="adj" fmla="val 100000"/>
                </a:avLst>
              </a:prstGeom>
              <a:solidFill>
                <a:schemeClr val="bg2">
                  <a:lumMod val="75000"/>
                  <a:alpha val="38824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30" name="Параллелограмм 29">
                <a:extLst>
                  <a:ext uri="{FF2B5EF4-FFF2-40B4-BE49-F238E27FC236}">
                    <a16:creationId xmlns:a16="http://schemas.microsoft.com/office/drawing/2014/main" id="{4B0112A8-BFA5-4072-9005-95DD309F8B58}"/>
                  </a:ext>
                </a:extLst>
              </p:cNvPr>
              <p:cNvSpPr/>
              <p:nvPr/>
            </p:nvSpPr>
            <p:spPr>
              <a:xfrm>
                <a:off x="3822073" y="3768571"/>
                <a:ext cx="2273927" cy="1313896"/>
              </a:xfrm>
              <a:prstGeom prst="parallelogram">
                <a:avLst>
                  <a:gd name="adj" fmla="val 100000"/>
                </a:avLst>
              </a:prstGeom>
              <a:solidFill>
                <a:schemeClr val="bg2">
                  <a:lumMod val="75000"/>
                  <a:alpha val="38824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</p:grp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3E8AE70-E6A2-4E66-81FD-E7F98731DC7D}"/>
                </a:ext>
              </a:extLst>
            </p:cNvPr>
            <p:cNvGrpSpPr/>
            <p:nvPr/>
          </p:nvGrpSpPr>
          <p:grpSpPr>
            <a:xfrm>
              <a:off x="1935770" y="4890821"/>
              <a:ext cx="2035538" cy="670661"/>
              <a:chOff x="1367161" y="3768571"/>
              <a:chExt cx="4728839" cy="1558039"/>
            </a:xfrm>
          </p:grpSpPr>
          <p:sp>
            <p:nvSpPr>
              <p:cNvPr id="23" name="Параллелограмм 22">
                <a:extLst>
                  <a:ext uri="{FF2B5EF4-FFF2-40B4-BE49-F238E27FC236}">
                    <a16:creationId xmlns:a16="http://schemas.microsoft.com/office/drawing/2014/main" id="{191356E0-B906-4B00-A4E7-3991AA835FA0}"/>
                  </a:ext>
                </a:extLst>
              </p:cNvPr>
              <p:cNvSpPr/>
              <p:nvPr/>
            </p:nvSpPr>
            <p:spPr>
              <a:xfrm>
                <a:off x="1367161" y="3768571"/>
                <a:ext cx="4728839" cy="1313895"/>
              </a:xfrm>
              <a:prstGeom prst="parallelogram">
                <a:avLst>
                  <a:gd name="adj" fmla="val 100000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4" name="Параллелограмм 23">
                <a:extLst>
                  <a:ext uri="{FF2B5EF4-FFF2-40B4-BE49-F238E27FC236}">
                    <a16:creationId xmlns:a16="http://schemas.microsoft.com/office/drawing/2014/main" id="{156D4497-2D06-4171-A8A9-B756BFE24A7D}"/>
                  </a:ext>
                </a:extLst>
              </p:cNvPr>
              <p:cNvSpPr/>
              <p:nvPr/>
            </p:nvSpPr>
            <p:spPr>
              <a:xfrm>
                <a:off x="1367161" y="5062962"/>
                <a:ext cx="3738875" cy="263642"/>
              </a:xfrm>
              <a:prstGeom prst="parallelogram">
                <a:avLst>
                  <a:gd name="adj" fmla="val 0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25" name="Параллелограмм 24">
                <a:extLst>
                  <a:ext uri="{FF2B5EF4-FFF2-40B4-BE49-F238E27FC236}">
                    <a16:creationId xmlns:a16="http://schemas.microsoft.com/office/drawing/2014/main" id="{892CBBF8-0AA9-459F-97D0-EF3E68E8D391}"/>
                  </a:ext>
                </a:extLst>
              </p:cNvPr>
              <p:cNvSpPr/>
              <p:nvPr/>
            </p:nvSpPr>
            <p:spPr>
              <a:xfrm rot="16200000" flipV="1">
                <a:off x="4825721" y="4056333"/>
                <a:ext cx="1558032" cy="982521"/>
              </a:xfrm>
              <a:prstGeom prst="parallelogram">
                <a:avLst>
                  <a:gd name="adj" fmla="val 100277"/>
                </a:avLst>
              </a:prstGeom>
              <a:solidFill>
                <a:srgbClr val="DEEBF7">
                  <a:alpha val="38824"/>
                </a:srgb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</p:grp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4371686C-3364-41C7-8049-C7B45646AB65}"/>
              </a:ext>
            </a:extLst>
          </p:cNvPr>
          <p:cNvGrpSpPr/>
          <p:nvPr/>
        </p:nvGrpSpPr>
        <p:grpSpPr>
          <a:xfrm>
            <a:off x="371404" y="4349164"/>
            <a:ext cx="1923234" cy="1537377"/>
            <a:chOff x="6959901" y="1229783"/>
            <a:chExt cx="1923234" cy="1537377"/>
          </a:xfrm>
        </p:grpSpPr>
        <p:sp>
          <p:nvSpPr>
            <p:cNvPr id="33" name="Дуга 32">
              <a:extLst>
                <a:ext uri="{FF2B5EF4-FFF2-40B4-BE49-F238E27FC236}">
                  <a16:creationId xmlns:a16="http://schemas.microsoft.com/office/drawing/2014/main" id="{5C8BBF9D-A79B-4996-948B-A8278A5A7529}"/>
                </a:ext>
              </a:extLst>
            </p:cNvPr>
            <p:cNvSpPr/>
            <p:nvPr/>
          </p:nvSpPr>
          <p:spPr>
            <a:xfrm rot="3600000" flipV="1">
              <a:off x="7310984" y="1195009"/>
              <a:ext cx="1537377" cy="1606925"/>
            </a:xfrm>
            <a:prstGeom prst="arc">
              <a:avLst>
                <a:gd name="adj1" fmla="val 15293468"/>
                <a:gd name="adj2" fmla="val 20637615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FF0D52-A590-42D2-B78D-0E021848127B}"/>
                </a:ext>
              </a:extLst>
            </p:cNvPr>
            <p:cNvSpPr txBox="1"/>
            <p:nvPr/>
          </p:nvSpPr>
          <p:spPr>
            <a:xfrm>
              <a:off x="6959901" y="1798416"/>
              <a:ext cx="689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n-US" sz="2000" i="1" dirty="0"/>
                <a:t>Slide</a:t>
              </a:r>
              <a:endParaRPr lang="ru-BY" sz="2000" i="1" dirty="0"/>
            </a:p>
          </p:txBody>
        </p:sp>
      </p:grp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26D74078-2D3E-4A09-97C8-F124C4B00AB7}"/>
              </a:ext>
            </a:extLst>
          </p:cNvPr>
          <p:cNvCxnSpPr/>
          <p:nvPr/>
        </p:nvCxnSpPr>
        <p:spPr>
          <a:xfrm>
            <a:off x="4352907" y="1984888"/>
            <a:ext cx="0" cy="57543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C49298C0-F2BE-469D-8F0C-C7F2B523EEFA}"/>
              </a:ext>
            </a:extLst>
          </p:cNvPr>
          <p:cNvCxnSpPr>
            <a:cxnSpLocks/>
          </p:cNvCxnSpPr>
          <p:nvPr/>
        </p:nvCxnSpPr>
        <p:spPr>
          <a:xfrm>
            <a:off x="4352907" y="2560320"/>
            <a:ext cx="3907173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CF68F53C-760B-4B14-A734-56C519D547F6}"/>
              </a:ext>
            </a:extLst>
          </p:cNvPr>
          <p:cNvCxnSpPr>
            <a:cxnSpLocks/>
          </p:cNvCxnSpPr>
          <p:nvPr/>
        </p:nvCxnSpPr>
        <p:spPr>
          <a:xfrm>
            <a:off x="4252292" y="1984888"/>
            <a:ext cx="0" cy="66687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FAF38AB-90A8-4B97-92EF-A2B1D8C2CD89}"/>
              </a:ext>
            </a:extLst>
          </p:cNvPr>
          <p:cNvCxnSpPr>
            <a:cxnSpLocks/>
          </p:cNvCxnSpPr>
          <p:nvPr/>
        </p:nvCxnSpPr>
        <p:spPr>
          <a:xfrm>
            <a:off x="4252292" y="2651760"/>
            <a:ext cx="384772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8163B32B-2F16-4E2C-BA0B-6356104936F2}"/>
              </a:ext>
            </a:extLst>
          </p:cNvPr>
          <p:cNvCxnSpPr>
            <a:cxnSpLocks/>
          </p:cNvCxnSpPr>
          <p:nvPr/>
        </p:nvCxnSpPr>
        <p:spPr>
          <a:xfrm>
            <a:off x="4297680" y="2607310"/>
            <a:ext cx="3776818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474AE1CA-971B-4DAB-A5AC-787E0EB6144B}"/>
              </a:ext>
            </a:extLst>
          </p:cNvPr>
          <p:cNvCxnSpPr>
            <a:cxnSpLocks/>
          </p:cNvCxnSpPr>
          <p:nvPr/>
        </p:nvCxnSpPr>
        <p:spPr>
          <a:xfrm>
            <a:off x="4297680" y="1984888"/>
            <a:ext cx="0" cy="62242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C4191A82-8AAC-4A17-9D5C-FBDC4FF052CA}"/>
              </a:ext>
            </a:extLst>
          </p:cNvPr>
          <p:cNvGrpSpPr/>
          <p:nvPr/>
        </p:nvGrpSpPr>
        <p:grpSpPr>
          <a:xfrm>
            <a:off x="1596553" y="1554344"/>
            <a:ext cx="3085501" cy="4978671"/>
            <a:chOff x="1596553" y="1097144"/>
            <a:chExt cx="3085501" cy="4978671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8AA8577B-2E16-40C9-BAC1-FE2E177057C9}"/>
                </a:ext>
              </a:extLst>
            </p:cNvPr>
            <p:cNvGrpSpPr/>
            <p:nvPr/>
          </p:nvGrpSpPr>
          <p:grpSpPr>
            <a:xfrm>
              <a:off x="1596553" y="1097144"/>
              <a:ext cx="3085501" cy="4978671"/>
              <a:chOff x="1266489" y="1562612"/>
              <a:chExt cx="2038360" cy="3289036"/>
            </a:xfrm>
            <a:solidFill>
              <a:schemeClr val="bg2">
                <a:lumMod val="90000"/>
              </a:schemeClr>
            </a:solidFill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1D8130D9-FB6D-4F86-9B8B-0403DDEE3E76}"/>
                  </a:ext>
                </a:extLst>
              </p:cNvPr>
              <p:cNvSpPr/>
              <p:nvPr/>
            </p:nvSpPr>
            <p:spPr>
              <a:xfrm rot="18900000">
                <a:off x="1330634" y="1970131"/>
                <a:ext cx="172230" cy="390734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D083F902-BAA3-4324-93E6-D4F49C64354B}"/>
                  </a:ext>
                </a:extLst>
              </p:cNvPr>
              <p:cNvSpPr/>
              <p:nvPr/>
            </p:nvSpPr>
            <p:spPr>
              <a:xfrm rot="18900000">
                <a:off x="1518728" y="2185060"/>
                <a:ext cx="333518" cy="492811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5" name="Полилиния: фигура 4">
                <a:extLst>
                  <a:ext uri="{FF2B5EF4-FFF2-40B4-BE49-F238E27FC236}">
                    <a16:creationId xmlns:a16="http://schemas.microsoft.com/office/drawing/2014/main" id="{7C864CC2-6F45-4BCC-95B4-9D34910D4372}"/>
                  </a:ext>
                </a:extLst>
              </p:cNvPr>
              <p:cNvSpPr/>
              <p:nvPr/>
            </p:nvSpPr>
            <p:spPr>
              <a:xfrm>
                <a:off x="1526959" y="2006353"/>
                <a:ext cx="1251752" cy="1313896"/>
              </a:xfrm>
              <a:custGeom>
                <a:avLst/>
                <a:gdLst>
                  <a:gd name="connsiteX0" fmla="*/ 0 w 1251752"/>
                  <a:gd name="connsiteY0" fmla="*/ 932156 h 1313896"/>
                  <a:gd name="connsiteX1" fmla="*/ 461639 w 1251752"/>
                  <a:gd name="connsiteY1" fmla="*/ 470517 h 1313896"/>
                  <a:gd name="connsiteX2" fmla="*/ 665825 w 1251752"/>
                  <a:gd name="connsiteY2" fmla="*/ 266331 h 1313896"/>
                  <a:gd name="connsiteX3" fmla="*/ 896645 w 1251752"/>
                  <a:gd name="connsiteY3" fmla="*/ 266331 h 1313896"/>
                  <a:gd name="connsiteX4" fmla="*/ 896645 w 1251752"/>
                  <a:gd name="connsiteY4" fmla="*/ 0 h 1313896"/>
                  <a:gd name="connsiteX5" fmla="*/ 1251752 w 1251752"/>
                  <a:gd name="connsiteY5" fmla="*/ 0 h 1313896"/>
                  <a:gd name="connsiteX6" fmla="*/ 1251752 w 1251752"/>
                  <a:gd name="connsiteY6" fmla="*/ 1313896 h 1313896"/>
                  <a:gd name="connsiteX7" fmla="*/ 0 w 1251752"/>
                  <a:gd name="connsiteY7" fmla="*/ 1313896 h 1313896"/>
                  <a:gd name="connsiteX8" fmla="*/ 0 w 1251752"/>
                  <a:gd name="connsiteY8" fmla="*/ 932156 h 1313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1752" h="1313896">
                    <a:moveTo>
                      <a:pt x="0" y="932156"/>
                    </a:moveTo>
                    <a:lnTo>
                      <a:pt x="461639" y="470517"/>
                    </a:lnTo>
                    <a:lnTo>
                      <a:pt x="665825" y="266331"/>
                    </a:lnTo>
                    <a:lnTo>
                      <a:pt x="896645" y="266331"/>
                    </a:lnTo>
                    <a:lnTo>
                      <a:pt x="896645" y="0"/>
                    </a:lnTo>
                    <a:lnTo>
                      <a:pt x="1251752" y="0"/>
                    </a:lnTo>
                    <a:lnTo>
                      <a:pt x="1251752" y="1313896"/>
                    </a:lnTo>
                    <a:lnTo>
                      <a:pt x="0" y="1313896"/>
                    </a:lnTo>
                    <a:lnTo>
                      <a:pt x="0" y="93215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B2D0BAAD-ED15-4542-843F-2EB5F14CD435}"/>
                  </a:ext>
                </a:extLst>
              </p:cNvPr>
              <p:cNvSpPr/>
              <p:nvPr/>
            </p:nvSpPr>
            <p:spPr>
              <a:xfrm rot="16200000">
                <a:off x="2638913" y="1245603"/>
                <a:ext cx="284428" cy="91844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BFFD231F-EE81-4978-A47F-E087351D253D}"/>
                  </a:ext>
                </a:extLst>
              </p:cNvPr>
              <p:cNvSpPr/>
              <p:nvPr/>
            </p:nvSpPr>
            <p:spPr>
              <a:xfrm rot="16200000">
                <a:off x="2574456" y="1742260"/>
                <a:ext cx="76897" cy="451289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" name="Прямоугольник: скругленные углы 7">
                <a:extLst>
                  <a:ext uri="{FF2B5EF4-FFF2-40B4-BE49-F238E27FC236}">
                    <a16:creationId xmlns:a16="http://schemas.microsoft.com/office/drawing/2014/main" id="{5E5F719C-3602-44F2-8F1B-FA6BAD654AE2}"/>
                  </a:ext>
                </a:extLst>
              </p:cNvPr>
              <p:cNvSpPr/>
              <p:nvPr/>
            </p:nvSpPr>
            <p:spPr>
              <a:xfrm rot="16200000">
                <a:off x="2568637" y="1665663"/>
                <a:ext cx="88534" cy="451289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CB1CE0AE-22C2-4590-8EC0-EC9AABB11D72}"/>
                  </a:ext>
                </a:extLst>
              </p:cNvPr>
              <p:cNvSpPr/>
              <p:nvPr/>
            </p:nvSpPr>
            <p:spPr>
              <a:xfrm rot="16200000">
                <a:off x="2107879" y="3790200"/>
                <a:ext cx="220058" cy="1902838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4FF4C74A-8BDC-4F2D-B41E-2B736F46DD64}"/>
                  </a:ext>
                </a:extLst>
              </p:cNvPr>
              <p:cNvSpPr/>
              <p:nvPr/>
            </p:nvSpPr>
            <p:spPr>
              <a:xfrm rot="16200000">
                <a:off x="1964556" y="3508739"/>
                <a:ext cx="2134090" cy="111610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C40D0945-4669-4AAA-97C0-D77A4580085A}"/>
                  </a:ext>
                </a:extLst>
              </p:cNvPr>
              <p:cNvSpPr/>
              <p:nvPr/>
            </p:nvSpPr>
            <p:spPr>
              <a:xfrm rot="16200000">
                <a:off x="2823478" y="3197193"/>
                <a:ext cx="416247" cy="275451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83F22F8A-702A-4341-AE50-C5E278B11BB5}"/>
                  </a:ext>
                </a:extLst>
              </p:cNvPr>
              <p:cNvSpPr/>
              <p:nvPr/>
            </p:nvSpPr>
            <p:spPr>
              <a:xfrm rot="16200000">
                <a:off x="2529181" y="2959105"/>
                <a:ext cx="610676" cy="111610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A398D205-4C14-4510-AAFF-AD6D27924EB2}"/>
                  </a:ext>
                </a:extLst>
              </p:cNvPr>
              <p:cNvSpPr/>
              <p:nvPr/>
            </p:nvSpPr>
            <p:spPr>
              <a:xfrm rot="16200000">
                <a:off x="3127544" y="3267641"/>
                <a:ext cx="220057" cy="13455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 dirty="0"/>
              </a:p>
            </p:txBody>
          </p:sp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8F9D5EC9-7D62-4A65-B576-104CCD9F519B}"/>
                  </a:ext>
                </a:extLst>
              </p:cNvPr>
              <p:cNvSpPr/>
              <p:nvPr/>
            </p:nvSpPr>
            <p:spPr>
              <a:xfrm rot="16200000">
                <a:off x="2103457" y="3109825"/>
                <a:ext cx="110029" cy="528320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97B7D935-5F15-4814-ADE8-1EE6E7476B08}"/>
                  </a:ext>
                </a:extLst>
              </p:cNvPr>
              <p:cNvSpPr/>
              <p:nvPr/>
            </p:nvSpPr>
            <p:spPr>
              <a:xfrm rot="16200000">
                <a:off x="1984367" y="3536132"/>
                <a:ext cx="361139" cy="146874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4BD3F328-DD3C-4EB2-AB02-DFB83FF33565}"/>
                </a:ext>
              </a:extLst>
            </p:cNvPr>
            <p:cNvSpPr/>
            <p:nvPr/>
          </p:nvSpPr>
          <p:spPr>
            <a:xfrm>
              <a:off x="3293082" y="3059528"/>
              <a:ext cx="397100" cy="397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B4C57396-C16A-45B3-BC67-C0AFACF8F8C1}"/>
              </a:ext>
            </a:extLst>
          </p:cNvPr>
          <p:cNvGrpSpPr/>
          <p:nvPr/>
        </p:nvGrpSpPr>
        <p:grpSpPr>
          <a:xfrm>
            <a:off x="7788632" y="1554343"/>
            <a:ext cx="2077870" cy="1383170"/>
            <a:chOff x="6719901" y="1097143"/>
            <a:chExt cx="2077870" cy="1383170"/>
          </a:xfrm>
        </p:grpSpPr>
        <p:sp>
          <p:nvSpPr>
            <p:cNvPr id="64" name="Параллелограмм 63">
              <a:extLst>
                <a:ext uri="{FF2B5EF4-FFF2-40B4-BE49-F238E27FC236}">
                  <a16:creationId xmlns:a16="http://schemas.microsoft.com/office/drawing/2014/main" id="{8C0EA886-450D-4B05-AA00-BEBE41394397}"/>
                </a:ext>
              </a:extLst>
            </p:cNvPr>
            <p:cNvSpPr/>
            <p:nvPr/>
          </p:nvSpPr>
          <p:spPr>
            <a:xfrm>
              <a:off x="6719901" y="1998577"/>
              <a:ext cx="2035538" cy="420090"/>
            </a:xfrm>
            <a:prstGeom prst="parallelogram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1B731D4D-3722-41DD-9150-BB1F2F0C9E63}"/>
                </a:ext>
              </a:extLst>
            </p:cNvPr>
            <p:cNvSpPr/>
            <p:nvPr/>
          </p:nvSpPr>
          <p:spPr>
            <a:xfrm rot="16200000">
              <a:off x="7447759" y="680665"/>
              <a:ext cx="933534" cy="17664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354D10F3-7C17-4BDD-9485-FEA58C722E18}"/>
                </a:ext>
              </a:extLst>
            </p:cNvPr>
            <p:cNvSpPr/>
            <p:nvPr/>
          </p:nvSpPr>
          <p:spPr>
            <a:xfrm rot="16200000">
              <a:off x="7515774" y="745916"/>
              <a:ext cx="797504" cy="1635988"/>
            </a:xfrm>
            <a:prstGeom prst="roundRect">
              <a:avLst>
                <a:gd name="adj" fmla="val 11889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37F1B1D8-1C9D-476A-8E15-821AE2B68B52}"/>
                </a:ext>
              </a:extLst>
            </p:cNvPr>
            <p:cNvSpPr/>
            <p:nvPr/>
          </p:nvSpPr>
          <p:spPr>
            <a:xfrm>
              <a:off x="6732270" y="2419351"/>
              <a:ext cx="1594984" cy="60960"/>
            </a:xfrm>
            <a:prstGeom prst="rect">
              <a:avLst/>
            </a:prstGeom>
            <a:solidFill>
              <a:srgbClr val="CCCCC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71" name="Параллелограмм 70">
              <a:extLst>
                <a:ext uri="{FF2B5EF4-FFF2-40B4-BE49-F238E27FC236}">
                  <a16:creationId xmlns:a16="http://schemas.microsoft.com/office/drawing/2014/main" id="{64EF8ED8-34EE-4839-B551-51524236733E}"/>
                </a:ext>
              </a:extLst>
            </p:cNvPr>
            <p:cNvSpPr/>
            <p:nvPr/>
          </p:nvSpPr>
          <p:spPr>
            <a:xfrm rot="16200000" flipH="1">
              <a:off x="8300138" y="2025010"/>
              <a:ext cx="482420" cy="428185"/>
            </a:xfrm>
            <a:prstGeom prst="parallelogram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72" name="Параллелограмм 71">
              <a:extLst>
                <a:ext uri="{FF2B5EF4-FFF2-40B4-BE49-F238E27FC236}">
                  <a16:creationId xmlns:a16="http://schemas.microsoft.com/office/drawing/2014/main" id="{C312C1AB-C491-426C-A867-40D3B4C36ED1}"/>
                </a:ext>
              </a:extLst>
            </p:cNvPr>
            <p:cNvSpPr/>
            <p:nvPr/>
          </p:nvSpPr>
          <p:spPr>
            <a:xfrm>
              <a:off x="7005767" y="2058940"/>
              <a:ext cx="1438148" cy="296802"/>
            </a:xfrm>
            <a:prstGeom prst="parallelogram">
              <a:avLst>
                <a:gd name="adj" fmla="val 10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0E1C87A6-461B-4109-B8A6-A40302F06853}"/>
              </a:ext>
            </a:extLst>
          </p:cNvPr>
          <p:cNvGrpSpPr/>
          <p:nvPr/>
        </p:nvGrpSpPr>
        <p:grpSpPr>
          <a:xfrm>
            <a:off x="9549128" y="1438225"/>
            <a:ext cx="1820382" cy="1606925"/>
            <a:chOff x="6446811" y="795369"/>
            <a:chExt cx="1820382" cy="1606925"/>
          </a:xfrm>
        </p:grpSpPr>
        <p:sp>
          <p:nvSpPr>
            <p:cNvPr id="75" name="Дуга 74">
              <a:extLst>
                <a:ext uri="{FF2B5EF4-FFF2-40B4-BE49-F238E27FC236}">
                  <a16:creationId xmlns:a16="http://schemas.microsoft.com/office/drawing/2014/main" id="{B51996CD-A396-4890-91DB-3A47F611C77C}"/>
                </a:ext>
              </a:extLst>
            </p:cNvPr>
            <p:cNvSpPr/>
            <p:nvPr/>
          </p:nvSpPr>
          <p:spPr>
            <a:xfrm rot="19800000" flipH="1" flipV="1">
              <a:off x="6446811" y="795369"/>
              <a:ext cx="1537377" cy="1606925"/>
            </a:xfrm>
            <a:prstGeom prst="arc">
              <a:avLst>
                <a:gd name="adj1" fmla="val 15293468"/>
                <a:gd name="adj2" fmla="val 20637615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620F7F-131B-43D2-B843-5AC060E0C6DE}"/>
                </a:ext>
              </a:extLst>
            </p:cNvPr>
            <p:cNvSpPr txBox="1"/>
            <p:nvPr/>
          </p:nvSpPr>
          <p:spPr>
            <a:xfrm>
              <a:off x="7346748" y="1728633"/>
              <a:ext cx="92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n-US" sz="2000" i="1" dirty="0"/>
                <a:t>Laptop</a:t>
              </a:r>
              <a:endParaRPr lang="ru-BY" sz="2000" i="1" dirty="0"/>
            </a:p>
          </p:txBody>
        </p:sp>
      </p:grp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40A77749-1C04-4F88-82E0-BBDC0DFB1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899"/>
          <a:stretch/>
        </p:blipFill>
        <p:spPr>
          <a:xfrm>
            <a:off x="6295085" y="3320611"/>
            <a:ext cx="5090168" cy="3245450"/>
          </a:xfrm>
          <a:prstGeom prst="roundRect">
            <a:avLst>
              <a:gd name="adj" fmla="val 11656"/>
            </a:avLst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9C3961E-6D9B-4A1F-9D9B-51EA96F16BD6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Experimental setup</a:t>
            </a:r>
            <a:endParaRPr lang="ru-BY" sz="4400" dirty="0"/>
          </a:p>
        </p:txBody>
      </p:sp>
    </p:spTree>
    <p:extLst>
      <p:ext uri="{BB962C8B-B14F-4D97-AF65-F5344CB8AC3E}">
        <p14:creationId xmlns:p14="http://schemas.microsoft.com/office/powerpoint/2010/main" val="140153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67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DA5ED6-8D53-40EF-8EF5-971FC7CA5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7" y="2792886"/>
            <a:ext cx="6857999" cy="38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B4936E7-FE1E-4A16-B1CD-14DFD7240983}"/>
              </a:ext>
            </a:extLst>
          </p:cNvPr>
          <p:cNvGrpSpPr/>
          <p:nvPr/>
        </p:nvGrpSpPr>
        <p:grpSpPr>
          <a:xfrm>
            <a:off x="257452" y="1549154"/>
            <a:ext cx="6566517" cy="1558031"/>
            <a:chOff x="1367161" y="3768571"/>
            <a:chExt cx="4728839" cy="1558031"/>
          </a:xfrm>
        </p:grpSpPr>
        <p:sp>
          <p:nvSpPr>
            <p:cNvPr id="3" name="Параллелограмм 2">
              <a:extLst>
                <a:ext uri="{FF2B5EF4-FFF2-40B4-BE49-F238E27FC236}">
                  <a16:creationId xmlns:a16="http://schemas.microsoft.com/office/drawing/2014/main" id="{A4015F54-9C56-4897-8CB1-83805E16F20C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" name="Параллелограмм 3">
              <a:extLst>
                <a:ext uri="{FF2B5EF4-FFF2-40B4-BE49-F238E27FC236}">
                  <a16:creationId xmlns:a16="http://schemas.microsoft.com/office/drawing/2014/main" id="{66358CB1-32CC-486C-8E97-05DD814D3690}"/>
                </a:ext>
              </a:extLst>
            </p:cNvPr>
            <p:cNvSpPr/>
            <p:nvPr/>
          </p:nvSpPr>
          <p:spPr>
            <a:xfrm>
              <a:off x="1367161" y="5082466"/>
              <a:ext cx="3784776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" name="Параллелограмм 4">
              <a:extLst>
                <a:ext uri="{FF2B5EF4-FFF2-40B4-BE49-F238E27FC236}">
                  <a16:creationId xmlns:a16="http://schemas.microsoft.com/office/drawing/2014/main" id="{2289CAD6-3D9E-45DB-B7F6-6931F32833E7}"/>
                </a:ext>
              </a:extLst>
            </p:cNvPr>
            <p:cNvSpPr/>
            <p:nvPr/>
          </p:nvSpPr>
          <p:spPr>
            <a:xfrm rot="16200000" flipV="1">
              <a:off x="4844954" y="4075555"/>
              <a:ext cx="1558030" cy="944063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3BF3F6E-39B8-482F-9D01-D882A5FEBED3}"/>
              </a:ext>
            </a:extLst>
          </p:cNvPr>
          <p:cNvGrpSpPr/>
          <p:nvPr/>
        </p:nvGrpSpPr>
        <p:grpSpPr>
          <a:xfrm>
            <a:off x="257452" y="3215936"/>
            <a:ext cx="6566517" cy="1558031"/>
            <a:chOff x="1367161" y="3768571"/>
            <a:chExt cx="4728839" cy="1558031"/>
          </a:xfrm>
        </p:grpSpPr>
        <p:sp>
          <p:nvSpPr>
            <p:cNvPr id="7" name="Параллелограмм 6">
              <a:extLst>
                <a:ext uri="{FF2B5EF4-FFF2-40B4-BE49-F238E27FC236}">
                  <a16:creationId xmlns:a16="http://schemas.microsoft.com/office/drawing/2014/main" id="{EF97D5C8-0A46-4C2A-968B-A3A7F43D5728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8" name="Параллелограмм 7">
              <a:extLst>
                <a:ext uri="{FF2B5EF4-FFF2-40B4-BE49-F238E27FC236}">
                  <a16:creationId xmlns:a16="http://schemas.microsoft.com/office/drawing/2014/main" id="{CE89D18E-5389-4D90-85EF-2EA0E229E487}"/>
                </a:ext>
              </a:extLst>
            </p:cNvPr>
            <p:cNvSpPr/>
            <p:nvPr/>
          </p:nvSpPr>
          <p:spPr>
            <a:xfrm>
              <a:off x="1367161" y="5082466"/>
              <a:ext cx="3784776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9" name="Параллелограмм 8">
              <a:extLst>
                <a:ext uri="{FF2B5EF4-FFF2-40B4-BE49-F238E27FC236}">
                  <a16:creationId xmlns:a16="http://schemas.microsoft.com/office/drawing/2014/main" id="{5DE372FC-A515-4AB0-996A-BBBFCD7A0B2C}"/>
                </a:ext>
              </a:extLst>
            </p:cNvPr>
            <p:cNvSpPr/>
            <p:nvPr/>
          </p:nvSpPr>
          <p:spPr>
            <a:xfrm rot="16200000" flipV="1">
              <a:off x="4844954" y="4075555"/>
              <a:ext cx="1558030" cy="944063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</p:spTree>
    <p:extLst>
      <p:ext uri="{BB962C8B-B14F-4D97-AF65-F5344CB8AC3E}">
        <p14:creationId xmlns:p14="http://schemas.microsoft.com/office/powerpoint/2010/main" val="41269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DCE289-DEDA-428A-BD84-B5314BDC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142681"/>
            <a:ext cx="6096851" cy="457263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373E52-2387-4492-8A9E-A64A7C0C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149" y="1142681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BA5013F-F072-4F64-A8C9-1881D28ED627}"/>
              </a:ext>
            </a:extLst>
          </p:cNvPr>
          <p:cNvSpPr txBox="1"/>
          <p:nvPr/>
        </p:nvSpPr>
        <p:spPr>
          <a:xfrm>
            <a:off x="956166" y="382558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Abstract</a:t>
            </a:r>
            <a:endParaRPr lang="ru-BY" sz="4400" dirty="0"/>
          </a:p>
        </p:txBody>
      </p:sp>
    </p:spTree>
    <p:extLst>
      <p:ext uri="{BB962C8B-B14F-4D97-AF65-F5344CB8AC3E}">
        <p14:creationId xmlns:p14="http://schemas.microsoft.com/office/powerpoint/2010/main" val="335943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BA5013F-F072-4F64-A8C9-1881D28ED627}"/>
              </a:ext>
            </a:extLst>
          </p:cNvPr>
          <p:cNvSpPr txBox="1"/>
          <p:nvPr/>
        </p:nvSpPr>
        <p:spPr>
          <a:xfrm>
            <a:off x="956166" y="382558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Theoretical model</a:t>
            </a:r>
            <a:endParaRPr lang="ru-BY" sz="4400" dirty="0"/>
          </a:p>
        </p:txBody>
      </p:sp>
    </p:spTree>
    <p:extLst>
      <p:ext uri="{BB962C8B-B14F-4D97-AF65-F5344CB8AC3E}">
        <p14:creationId xmlns:p14="http://schemas.microsoft.com/office/powerpoint/2010/main" val="6737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B1CA8F-6FE6-42E9-897A-78C9FB9B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8" y="1971675"/>
            <a:ext cx="6251592" cy="35052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502ABD-05EC-41DB-A8E5-2F408EAA0FA4}"/>
              </a:ext>
            </a:extLst>
          </p:cNvPr>
          <p:cNvSpPr/>
          <p:nvPr/>
        </p:nvSpPr>
        <p:spPr>
          <a:xfrm>
            <a:off x="829969" y="1381125"/>
            <a:ext cx="6143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Grow Silver Metal Crystals by Electrochemistry, </a:t>
            </a:r>
            <a:r>
              <a:rPr lang="en-US" dirty="0" err="1">
                <a:latin typeface="Roboto"/>
              </a:rPr>
              <a:t>NurdRage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9184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1DFEF5F4-E0E7-49ED-9368-260273294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225" y="1006475"/>
            <a:ext cx="6038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9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29F9F-BE45-4468-9EFA-96F8A5E7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7" y="704849"/>
            <a:ext cx="4129631" cy="59150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CFAA62-E612-4151-85F0-53F73767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704848"/>
            <a:ext cx="3965029" cy="5889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3D2E77-3199-49BD-A1F9-F15BC189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490" y="1679828"/>
            <a:ext cx="1842520" cy="355093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36D049A-D812-42AF-A71A-14CE2D845711}"/>
              </a:ext>
            </a:extLst>
          </p:cNvPr>
          <p:cNvSpPr/>
          <p:nvPr/>
        </p:nvSpPr>
        <p:spPr>
          <a:xfrm>
            <a:off x="9201150" y="1562100"/>
            <a:ext cx="1981200" cy="581025"/>
          </a:xfrm>
          <a:prstGeom prst="round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0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FE2949-FF79-499A-BEB2-2C21108C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04" y="533400"/>
            <a:ext cx="4466223" cy="6324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DB8BA7-A514-41CA-B0FC-AC80DB4C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90" y="533398"/>
            <a:ext cx="4455969" cy="63246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D1978A-42FB-47E5-BD86-08642DC0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788" y="1406651"/>
            <a:ext cx="1493523" cy="387097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9F36115-F533-4E2E-A22D-FD039FC22BC9}"/>
              </a:ext>
            </a:extLst>
          </p:cNvPr>
          <p:cNvSpPr/>
          <p:nvPr/>
        </p:nvSpPr>
        <p:spPr>
          <a:xfrm>
            <a:off x="9658350" y="1323974"/>
            <a:ext cx="1657350" cy="552452"/>
          </a:xfrm>
          <a:prstGeom prst="round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3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245D41-A16D-415D-BC7D-7124B312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85" y="847726"/>
            <a:ext cx="4264191" cy="60102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71C298-A1A7-4A8C-A889-4ADFE4B0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751" y="847725"/>
            <a:ext cx="4649893" cy="601027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3C2E25-3843-47B3-B6D0-8CB89D08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21" y="847724"/>
            <a:ext cx="4636279" cy="60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8ECEFBF-B6A0-4D1E-9102-974520D91EA5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Experimental setup</a:t>
            </a:r>
            <a:endParaRPr lang="ru-BY" sz="44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831870C-5CB1-45A6-945C-5A585340CAD9}"/>
              </a:ext>
            </a:extLst>
          </p:cNvPr>
          <p:cNvSpPr/>
          <p:nvPr/>
        </p:nvSpPr>
        <p:spPr>
          <a:xfrm>
            <a:off x="1392675" y="2231484"/>
            <a:ext cx="3190674" cy="31906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EAEC0927-A13B-4E7D-B3DA-8236749811BA}"/>
              </a:ext>
            </a:extLst>
          </p:cNvPr>
          <p:cNvSpPr/>
          <p:nvPr/>
        </p:nvSpPr>
        <p:spPr>
          <a:xfrm>
            <a:off x="3898497" y="3126429"/>
            <a:ext cx="544749" cy="1391056"/>
          </a:xfrm>
          <a:custGeom>
            <a:avLst/>
            <a:gdLst>
              <a:gd name="connsiteX0" fmla="*/ 525293 w 544749"/>
              <a:gd name="connsiteY0" fmla="*/ 0 h 1391056"/>
              <a:gd name="connsiteX1" fmla="*/ 0 w 544749"/>
              <a:gd name="connsiteY1" fmla="*/ 0 h 1391056"/>
              <a:gd name="connsiteX2" fmla="*/ 0 w 544749"/>
              <a:gd name="connsiteY2" fmla="*/ 1391056 h 1391056"/>
              <a:gd name="connsiteX3" fmla="*/ 544749 w 544749"/>
              <a:gd name="connsiteY3" fmla="*/ 1391056 h 13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749" h="1391056">
                <a:moveTo>
                  <a:pt x="525293" y="0"/>
                </a:moveTo>
                <a:lnTo>
                  <a:pt x="0" y="0"/>
                </a:lnTo>
                <a:lnTo>
                  <a:pt x="0" y="1391056"/>
                </a:lnTo>
                <a:lnTo>
                  <a:pt x="544749" y="1391056"/>
                </a:lnTo>
              </a:path>
            </a:pathLst>
          </a:cu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3EBD03-037A-4B64-AE6B-896FF726BDB0}"/>
              </a:ext>
            </a:extLst>
          </p:cNvPr>
          <p:cNvSpPr/>
          <p:nvPr/>
        </p:nvSpPr>
        <p:spPr>
          <a:xfrm>
            <a:off x="1392675" y="3773318"/>
            <a:ext cx="797670" cy="11673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41F9D758-DD30-4F3A-8C5C-E1C6ACADB664}"/>
              </a:ext>
            </a:extLst>
          </p:cNvPr>
          <p:cNvSpPr/>
          <p:nvPr/>
        </p:nvSpPr>
        <p:spPr>
          <a:xfrm rot="5400000">
            <a:off x="2290053" y="3683336"/>
            <a:ext cx="97277" cy="296694"/>
          </a:xfrm>
          <a:prstGeom prst="triangl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22D462F-BA5A-412B-8858-AFD037B60DAE}"/>
              </a:ext>
            </a:extLst>
          </p:cNvPr>
          <p:cNvSpPr/>
          <p:nvPr/>
        </p:nvSpPr>
        <p:spPr>
          <a:xfrm>
            <a:off x="1299249" y="2138058"/>
            <a:ext cx="3377526" cy="33775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A60D965B-97BA-4DEC-8484-EDE91B890367}"/>
              </a:ext>
            </a:extLst>
          </p:cNvPr>
          <p:cNvSpPr/>
          <p:nvPr/>
        </p:nvSpPr>
        <p:spPr>
          <a:xfrm rot="18900000">
            <a:off x="3477521" y="2201559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596DD-376B-434A-A488-17EC2E75E21F}"/>
                  </a:ext>
                </a:extLst>
              </p:cNvPr>
              <p:cNvSpPr txBox="1"/>
              <p:nvPr/>
            </p:nvSpPr>
            <p:spPr>
              <a:xfrm>
                <a:off x="4089580" y="2025863"/>
                <a:ext cx="1566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solution</a:t>
                </a:r>
                <a:endParaRPr lang="ru-RU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596DD-376B-434A-A488-17EC2E75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80" y="2025863"/>
                <a:ext cx="1566391" cy="276999"/>
              </a:xfrm>
              <a:prstGeom prst="rect">
                <a:avLst/>
              </a:prstGeom>
              <a:blipFill>
                <a:blip r:embed="rId2"/>
                <a:stretch>
                  <a:fillRect l="-7004" t="-26087" r="-7393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Хорда 36">
            <a:extLst>
              <a:ext uri="{FF2B5EF4-FFF2-40B4-BE49-F238E27FC236}">
                <a16:creationId xmlns:a16="http://schemas.microsoft.com/office/drawing/2014/main" id="{67146787-037D-4900-A408-A1ED4F8DC0DF}"/>
              </a:ext>
            </a:extLst>
          </p:cNvPr>
          <p:cNvSpPr/>
          <p:nvPr/>
        </p:nvSpPr>
        <p:spPr>
          <a:xfrm>
            <a:off x="1389333" y="2228142"/>
            <a:ext cx="3194016" cy="3194016"/>
          </a:xfrm>
          <a:prstGeom prst="chord">
            <a:avLst>
              <a:gd name="adj1" fmla="val 20018092"/>
              <a:gd name="adj2" fmla="val 1501689"/>
            </a:avLst>
          </a:prstGeom>
          <a:solidFill>
            <a:schemeClr val="bg2">
              <a:lumMod val="90000"/>
            </a:schemeClr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Дуга 39">
            <a:extLst>
              <a:ext uri="{FF2B5EF4-FFF2-40B4-BE49-F238E27FC236}">
                <a16:creationId xmlns:a16="http://schemas.microsoft.com/office/drawing/2014/main" id="{4B560FF4-FBD5-4469-BBF7-2785441E67D1}"/>
              </a:ext>
            </a:extLst>
          </p:cNvPr>
          <p:cNvSpPr/>
          <p:nvPr/>
        </p:nvSpPr>
        <p:spPr>
          <a:xfrm rot="18900000">
            <a:off x="4287324" y="3395552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B490C-9E71-4E62-B053-7EDF84B133C7}"/>
                  </a:ext>
                </a:extLst>
              </p:cNvPr>
              <p:cNvSpPr txBox="1"/>
              <p:nvPr/>
            </p:nvSpPr>
            <p:spPr>
              <a:xfrm>
                <a:off x="4899383" y="3219856"/>
                <a:ext cx="581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</m:t>
                    </m:r>
                  </m:oMath>
                </a14:m>
                <a:r>
                  <a:rPr lang="en-US" i="1" dirty="0"/>
                  <a:t> foil</a:t>
                </a:r>
                <a:endParaRPr lang="ru-RU" i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B490C-9E71-4E62-B053-7EDF84B13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83" y="3219856"/>
                <a:ext cx="581185" cy="276999"/>
              </a:xfrm>
              <a:prstGeom prst="rect">
                <a:avLst/>
              </a:prstGeom>
              <a:blipFill>
                <a:blip r:embed="rId3"/>
                <a:stretch>
                  <a:fillRect l="-14737" t="-26087" r="-24211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Дуга 42">
            <a:extLst>
              <a:ext uri="{FF2B5EF4-FFF2-40B4-BE49-F238E27FC236}">
                <a16:creationId xmlns:a16="http://schemas.microsoft.com/office/drawing/2014/main" id="{06A21B93-3A9D-4099-AF58-4DD16E998384}"/>
              </a:ext>
            </a:extLst>
          </p:cNvPr>
          <p:cNvSpPr/>
          <p:nvPr/>
        </p:nvSpPr>
        <p:spPr>
          <a:xfrm rot="2700000" flipH="1">
            <a:off x="733903" y="3395552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3A9CB4-31DD-4A2A-827E-9A37B8D2347F}"/>
                  </a:ext>
                </a:extLst>
              </p:cNvPr>
              <p:cNvSpPr txBox="1"/>
              <p:nvPr/>
            </p:nvSpPr>
            <p:spPr>
              <a:xfrm>
                <a:off x="536158" y="3081356"/>
                <a:ext cx="7571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US" i="1" dirty="0"/>
                  <a:t> wire</a:t>
                </a:r>
                <a:endParaRPr lang="ru-RU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3A9CB4-31DD-4A2A-827E-9A37B8D23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8" y="3081356"/>
                <a:ext cx="757195" cy="276999"/>
              </a:xfrm>
              <a:prstGeom prst="rect">
                <a:avLst/>
              </a:prstGeom>
              <a:blipFill>
                <a:blip r:embed="rId4"/>
                <a:stretch>
                  <a:fillRect l="-14516" t="-26087" r="-17742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3665243-69A2-42B2-B92A-24448D02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929" y="752475"/>
            <a:ext cx="4314825" cy="5753100"/>
          </a:xfrm>
          <a:prstGeom prst="rect">
            <a:avLst/>
          </a:prstGeom>
        </p:spPr>
      </p:pic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6A4E6DE1-C78B-4703-854C-28DD021C9ACB}"/>
              </a:ext>
            </a:extLst>
          </p:cNvPr>
          <p:cNvCxnSpPr/>
          <p:nvPr/>
        </p:nvCxnSpPr>
        <p:spPr>
          <a:xfrm flipH="1">
            <a:off x="971550" y="3832697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BA00F58-389F-4145-A194-9FF6A315676F}"/>
              </a:ext>
            </a:extLst>
          </p:cNvPr>
          <p:cNvCxnSpPr/>
          <p:nvPr/>
        </p:nvCxnSpPr>
        <p:spPr>
          <a:xfrm flipH="1">
            <a:off x="4401462" y="4181475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62ADEFAF-54A1-4DE1-9B29-325CEC270C3A}"/>
              </a:ext>
            </a:extLst>
          </p:cNvPr>
          <p:cNvCxnSpPr>
            <a:cxnSpLocks/>
          </p:cNvCxnSpPr>
          <p:nvPr/>
        </p:nvCxnSpPr>
        <p:spPr>
          <a:xfrm>
            <a:off x="971550" y="3832697"/>
            <a:ext cx="0" cy="17825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78AC9B33-058C-4A24-98E5-C7BABA4E5BBE}"/>
              </a:ext>
            </a:extLst>
          </p:cNvPr>
          <p:cNvCxnSpPr>
            <a:cxnSpLocks/>
          </p:cNvCxnSpPr>
          <p:nvPr/>
        </p:nvCxnSpPr>
        <p:spPr>
          <a:xfrm>
            <a:off x="4987146" y="4181475"/>
            <a:ext cx="0" cy="23622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5873467B-677B-4561-8519-0873959A895F}"/>
              </a:ext>
            </a:extLst>
          </p:cNvPr>
          <p:cNvCxnSpPr>
            <a:cxnSpLocks/>
          </p:cNvCxnSpPr>
          <p:nvPr/>
        </p:nvCxnSpPr>
        <p:spPr>
          <a:xfrm>
            <a:off x="2790825" y="6457950"/>
            <a:ext cx="0" cy="18097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4BCCB84B-1DE7-4911-BAA4-F5903496FFD5}"/>
              </a:ext>
            </a:extLst>
          </p:cNvPr>
          <p:cNvCxnSpPr>
            <a:cxnSpLocks/>
          </p:cNvCxnSpPr>
          <p:nvPr/>
        </p:nvCxnSpPr>
        <p:spPr>
          <a:xfrm>
            <a:off x="2867025" y="6286500"/>
            <a:ext cx="0" cy="4953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2171A5A7-5E28-49AF-9B84-6E4729BA38AE}"/>
              </a:ext>
            </a:extLst>
          </p:cNvPr>
          <p:cNvCxnSpPr>
            <a:cxnSpLocks/>
          </p:cNvCxnSpPr>
          <p:nvPr/>
        </p:nvCxnSpPr>
        <p:spPr>
          <a:xfrm flipH="1">
            <a:off x="1655093" y="6543675"/>
            <a:ext cx="113086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7122A96-143E-476D-9DF7-F1B4DEFA0A03}"/>
              </a:ext>
            </a:extLst>
          </p:cNvPr>
          <p:cNvCxnSpPr>
            <a:cxnSpLocks/>
          </p:cNvCxnSpPr>
          <p:nvPr/>
        </p:nvCxnSpPr>
        <p:spPr>
          <a:xfrm flipH="1">
            <a:off x="2867026" y="6543675"/>
            <a:ext cx="212012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4712E207-BC08-4DB5-867F-56372A6E4228}"/>
              </a:ext>
            </a:extLst>
          </p:cNvPr>
          <p:cNvSpPr/>
          <p:nvPr/>
        </p:nvSpPr>
        <p:spPr>
          <a:xfrm>
            <a:off x="2266950" y="6048376"/>
            <a:ext cx="1176230" cy="152399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01FADAE6-C2F7-401D-BFE7-19DA3AE8E7B2}"/>
              </a:ext>
            </a:extLst>
          </p:cNvPr>
          <p:cNvCxnSpPr>
            <a:cxnSpLocks/>
          </p:cNvCxnSpPr>
          <p:nvPr/>
        </p:nvCxnSpPr>
        <p:spPr>
          <a:xfrm>
            <a:off x="971550" y="5615224"/>
            <a:ext cx="1662006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D2B4165A-05CD-4A6D-B034-A605A8721ADE}"/>
              </a:ext>
            </a:extLst>
          </p:cNvPr>
          <p:cNvCxnSpPr>
            <a:cxnSpLocks/>
          </p:cNvCxnSpPr>
          <p:nvPr/>
        </p:nvCxnSpPr>
        <p:spPr>
          <a:xfrm>
            <a:off x="2633555" y="5615224"/>
            <a:ext cx="0" cy="43315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895EFBDC-4FFB-4B71-B9A2-9EF0909218A9}"/>
              </a:ext>
            </a:extLst>
          </p:cNvPr>
          <p:cNvCxnSpPr>
            <a:cxnSpLocks/>
          </p:cNvCxnSpPr>
          <p:nvPr/>
        </p:nvCxnSpPr>
        <p:spPr>
          <a:xfrm flipH="1">
            <a:off x="3443181" y="6120049"/>
            <a:ext cx="154396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2F828692-E505-4EF6-A2DF-645DE6E7ADE9}"/>
              </a:ext>
            </a:extLst>
          </p:cNvPr>
          <p:cNvCxnSpPr/>
          <p:nvPr/>
        </p:nvCxnSpPr>
        <p:spPr>
          <a:xfrm flipH="1">
            <a:off x="1655093" y="6115523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DB44052A-CDAA-4CA4-8F15-1A62ED2C387D}"/>
              </a:ext>
            </a:extLst>
          </p:cNvPr>
          <p:cNvCxnSpPr>
            <a:cxnSpLocks/>
          </p:cNvCxnSpPr>
          <p:nvPr/>
        </p:nvCxnSpPr>
        <p:spPr>
          <a:xfrm>
            <a:off x="1655093" y="6115523"/>
            <a:ext cx="0" cy="42815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3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8ECEFBF-B6A0-4D1E-9102-974520D91EA5}"/>
              </a:ext>
            </a:extLst>
          </p:cNvPr>
          <p:cNvSpPr txBox="1"/>
          <p:nvPr/>
        </p:nvSpPr>
        <p:spPr>
          <a:xfrm>
            <a:off x="712975" y="498726"/>
            <a:ext cx="82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Experimental setup</a:t>
            </a:r>
            <a:endParaRPr lang="ru-BY" sz="44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831870C-5CB1-45A6-945C-5A585340CAD9}"/>
              </a:ext>
            </a:extLst>
          </p:cNvPr>
          <p:cNvSpPr/>
          <p:nvPr/>
        </p:nvSpPr>
        <p:spPr>
          <a:xfrm>
            <a:off x="1392675" y="2231484"/>
            <a:ext cx="3190674" cy="31906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EAEC0927-A13B-4E7D-B3DA-8236749811BA}"/>
              </a:ext>
            </a:extLst>
          </p:cNvPr>
          <p:cNvSpPr/>
          <p:nvPr/>
        </p:nvSpPr>
        <p:spPr>
          <a:xfrm>
            <a:off x="3898497" y="3126429"/>
            <a:ext cx="544749" cy="1391056"/>
          </a:xfrm>
          <a:custGeom>
            <a:avLst/>
            <a:gdLst>
              <a:gd name="connsiteX0" fmla="*/ 525293 w 544749"/>
              <a:gd name="connsiteY0" fmla="*/ 0 h 1391056"/>
              <a:gd name="connsiteX1" fmla="*/ 0 w 544749"/>
              <a:gd name="connsiteY1" fmla="*/ 0 h 1391056"/>
              <a:gd name="connsiteX2" fmla="*/ 0 w 544749"/>
              <a:gd name="connsiteY2" fmla="*/ 1391056 h 1391056"/>
              <a:gd name="connsiteX3" fmla="*/ 544749 w 544749"/>
              <a:gd name="connsiteY3" fmla="*/ 1391056 h 13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749" h="1391056">
                <a:moveTo>
                  <a:pt x="525293" y="0"/>
                </a:moveTo>
                <a:lnTo>
                  <a:pt x="0" y="0"/>
                </a:lnTo>
                <a:lnTo>
                  <a:pt x="0" y="1391056"/>
                </a:lnTo>
                <a:lnTo>
                  <a:pt x="544749" y="1391056"/>
                </a:lnTo>
              </a:path>
            </a:pathLst>
          </a:cu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22D462F-BA5A-412B-8858-AFD037B60DAE}"/>
              </a:ext>
            </a:extLst>
          </p:cNvPr>
          <p:cNvSpPr/>
          <p:nvPr/>
        </p:nvSpPr>
        <p:spPr>
          <a:xfrm>
            <a:off x="1299249" y="2138058"/>
            <a:ext cx="3377526" cy="3377526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A60D965B-97BA-4DEC-8484-EDE91B890367}"/>
              </a:ext>
            </a:extLst>
          </p:cNvPr>
          <p:cNvSpPr/>
          <p:nvPr/>
        </p:nvSpPr>
        <p:spPr>
          <a:xfrm rot="18900000">
            <a:off x="3477521" y="2201559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596DD-376B-434A-A488-17EC2E75E21F}"/>
                  </a:ext>
                </a:extLst>
              </p:cNvPr>
              <p:cNvSpPr txBox="1"/>
              <p:nvPr/>
            </p:nvSpPr>
            <p:spPr>
              <a:xfrm>
                <a:off x="4089580" y="2025863"/>
                <a:ext cx="1566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solution</a:t>
                </a:r>
                <a:endParaRPr lang="ru-RU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596DD-376B-434A-A488-17EC2E75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80" y="2025863"/>
                <a:ext cx="1566391" cy="276999"/>
              </a:xfrm>
              <a:prstGeom prst="rect">
                <a:avLst/>
              </a:prstGeom>
              <a:blipFill>
                <a:blip r:embed="rId2"/>
                <a:stretch>
                  <a:fillRect l="-7004" t="-26087" r="-7393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Хорда 36">
            <a:extLst>
              <a:ext uri="{FF2B5EF4-FFF2-40B4-BE49-F238E27FC236}">
                <a16:creationId xmlns:a16="http://schemas.microsoft.com/office/drawing/2014/main" id="{67146787-037D-4900-A408-A1ED4F8DC0DF}"/>
              </a:ext>
            </a:extLst>
          </p:cNvPr>
          <p:cNvSpPr/>
          <p:nvPr/>
        </p:nvSpPr>
        <p:spPr>
          <a:xfrm>
            <a:off x="1389333" y="2228142"/>
            <a:ext cx="3194016" cy="3194016"/>
          </a:xfrm>
          <a:prstGeom prst="chord">
            <a:avLst>
              <a:gd name="adj1" fmla="val 20018092"/>
              <a:gd name="adj2" fmla="val 1501689"/>
            </a:avLst>
          </a:prstGeom>
          <a:solidFill>
            <a:schemeClr val="bg2">
              <a:lumMod val="90000"/>
            </a:schemeClr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Дуга 39">
            <a:extLst>
              <a:ext uri="{FF2B5EF4-FFF2-40B4-BE49-F238E27FC236}">
                <a16:creationId xmlns:a16="http://schemas.microsoft.com/office/drawing/2014/main" id="{4B560FF4-FBD5-4469-BBF7-2785441E67D1}"/>
              </a:ext>
            </a:extLst>
          </p:cNvPr>
          <p:cNvSpPr/>
          <p:nvPr/>
        </p:nvSpPr>
        <p:spPr>
          <a:xfrm rot="18900000">
            <a:off x="4287324" y="3395552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B490C-9E71-4E62-B053-7EDF84B133C7}"/>
                  </a:ext>
                </a:extLst>
              </p:cNvPr>
              <p:cNvSpPr txBox="1"/>
              <p:nvPr/>
            </p:nvSpPr>
            <p:spPr>
              <a:xfrm>
                <a:off x="4899383" y="3219856"/>
                <a:ext cx="6467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US" i="1" dirty="0"/>
                  <a:t> foil</a:t>
                </a:r>
                <a:endParaRPr lang="ru-RU" i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B490C-9E71-4E62-B053-7EDF84B13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83" y="3219856"/>
                <a:ext cx="646780" cy="276999"/>
              </a:xfrm>
              <a:prstGeom prst="rect">
                <a:avLst/>
              </a:prstGeom>
              <a:blipFill>
                <a:blip r:embed="rId3"/>
                <a:stretch>
                  <a:fillRect l="-16981" t="-26087" r="-20755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78ABFAAC-C38E-454F-A141-E524F1C51B50}"/>
              </a:ext>
            </a:extLst>
          </p:cNvPr>
          <p:cNvSpPr/>
          <p:nvPr/>
        </p:nvSpPr>
        <p:spPr>
          <a:xfrm rot="10800000">
            <a:off x="1566759" y="3126429"/>
            <a:ext cx="544749" cy="1391056"/>
          </a:xfrm>
          <a:custGeom>
            <a:avLst/>
            <a:gdLst>
              <a:gd name="connsiteX0" fmla="*/ 525293 w 544749"/>
              <a:gd name="connsiteY0" fmla="*/ 0 h 1391056"/>
              <a:gd name="connsiteX1" fmla="*/ 0 w 544749"/>
              <a:gd name="connsiteY1" fmla="*/ 0 h 1391056"/>
              <a:gd name="connsiteX2" fmla="*/ 0 w 544749"/>
              <a:gd name="connsiteY2" fmla="*/ 1391056 h 1391056"/>
              <a:gd name="connsiteX3" fmla="*/ 544749 w 544749"/>
              <a:gd name="connsiteY3" fmla="*/ 1391056 h 13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749" h="1391056">
                <a:moveTo>
                  <a:pt x="525293" y="0"/>
                </a:moveTo>
                <a:lnTo>
                  <a:pt x="0" y="0"/>
                </a:lnTo>
                <a:lnTo>
                  <a:pt x="0" y="1391056"/>
                </a:lnTo>
                <a:lnTo>
                  <a:pt x="544749" y="1391056"/>
                </a:lnTo>
              </a:path>
            </a:pathLst>
          </a:cu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Хорда 16">
            <a:extLst>
              <a:ext uri="{FF2B5EF4-FFF2-40B4-BE49-F238E27FC236}">
                <a16:creationId xmlns:a16="http://schemas.microsoft.com/office/drawing/2014/main" id="{9643781A-524E-4BA4-A723-31DAAF4DEE41}"/>
              </a:ext>
            </a:extLst>
          </p:cNvPr>
          <p:cNvSpPr/>
          <p:nvPr/>
        </p:nvSpPr>
        <p:spPr>
          <a:xfrm rot="10800000">
            <a:off x="1412690" y="2204565"/>
            <a:ext cx="3194016" cy="3194016"/>
          </a:xfrm>
          <a:prstGeom prst="chord">
            <a:avLst>
              <a:gd name="adj1" fmla="val 20018092"/>
              <a:gd name="adj2" fmla="val 1501689"/>
            </a:avLst>
          </a:prstGeom>
          <a:solidFill>
            <a:schemeClr val="bg2">
              <a:lumMod val="90000"/>
            </a:schemeClr>
          </a:solidFill>
          <a:ln w="1905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Дуга 42">
            <a:extLst>
              <a:ext uri="{FF2B5EF4-FFF2-40B4-BE49-F238E27FC236}">
                <a16:creationId xmlns:a16="http://schemas.microsoft.com/office/drawing/2014/main" id="{06A21B93-3A9D-4099-AF58-4DD16E998384}"/>
              </a:ext>
            </a:extLst>
          </p:cNvPr>
          <p:cNvSpPr/>
          <p:nvPr/>
        </p:nvSpPr>
        <p:spPr>
          <a:xfrm rot="2700000" flipH="1">
            <a:off x="733903" y="3395552"/>
            <a:ext cx="954796" cy="954796"/>
          </a:xfrm>
          <a:prstGeom prst="arc">
            <a:avLst>
              <a:gd name="adj1" fmla="val 14448151"/>
              <a:gd name="adj2" fmla="val 19213783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3A9CB4-31DD-4A2A-827E-9A37B8D2347F}"/>
                  </a:ext>
                </a:extLst>
              </p:cNvPr>
              <p:cNvSpPr txBox="1"/>
              <p:nvPr/>
            </p:nvSpPr>
            <p:spPr>
              <a:xfrm>
                <a:off x="536158" y="3081356"/>
                <a:ext cx="7571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US" i="1" dirty="0"/>
                  <a:t> foil</a:t>
                </a:r>
                <a:endParaRPr lang="ru-RU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3A9CB4-31DD-4A2A-827E-9A37B8D23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8" y="3081356"/>
                <a:ext cx="757195" cy="276999"/>
              </a:xfrm>
              <a:prstGeom prst="rect">
                <a:avLst/>
              </a:prstGeom>
              <a:blipFill>
                <a:blip r:embed="rId4"/>
                <a:stretch>
                  <a:fillRect l="-14516" t="-26087" r="-3226" b="-5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6DD96EB-94AF-435C-8A37-04FB42860731}"/>
              </a:ext>
            </a:extLst>
          </p:cNvPr>
          <p:cNvCxnSpPr/>
          <p:nvPr/>
        </p:nvCxnSpPr>
        <p:spPr>
          <a:xfrm flipH="1">
            <a:off x="971550" y="4181475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9B404464-2D1A-436B-B736-9CE5CF402289}"/>
              </a:ext>
            </a:extLst>
          </p:cNvPr>
          <p:cNvCxnSpPr/>
          <p:nvPr/>
        </p:nvCxnSpPr>
        <p:spPr>
          <a:xfrm flipH="1">
            <a:off x="4401462" y="4181475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3713BF8-B8FB-4B11-927C-F3EDBE1D89D3}"/>
              </a:ext>
            </a:extLst>
          </p:cNvPr>
          <p:cNvCxnSpPr>
            <a:cxnSpLocks/>
          </p:cNvCxnSpPr>
          <p:nvPr/>
        </p:nvCxnSpPr>
        <p:spPr>
          <a:xfrm>
            <a:off x="971550" y="4181475"/>
            <a:ext cx="0" cy="143374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B6950CD-A77D-4E07-AA5F-4D39AB030148}"/>
              </a:ext>
            </a:extLst>
          </p:cNvPr>
          <p:cNvCxnSpPr>
            <a:cxnSpLocks/>
          </p:cNvCxnSpPr>
          <p:nvPr/>
        </p:nvCxnSpPr>
        <p:spPr>
          <a:xfrm>
            <a:off x="4987146" y="4181475"/>
            <a:ext cx="0" cy="23622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372EC97-8724-4DED-A1C8-349BBC4CA22B}"/>
              </a:ext>
            </a:extLst>
          </p:cNvPr>
          <p:cNvCxnSpPr>
            <a:cxnSpLocks/>
          </p:cNvCxnSpPr>
          <p:nvPr/>
        </p:nvCxnSpPr>
        <p:spPr>
          <a:xfrm>
            <a:off x="2790825" y="6457950"/>
            <a:ext cx="0" cy="18097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64ABA69-4F02-4B05-8F59-D907DBB257EB}"/>
              </a:ext>
            </a:extLst>
          </p:cNvPr>
          <p:cNvCxnSpPr>
            <a:cxnSpLocks/>
          </p:cNvCxnSpPr>
          <p:nvPr/>
        </p:nvCxnSpPr>
        <p:spPr>
          <a:xfrm>
            <a:off x="2867025" y="6286500"/>
            <a:ext cx="0" cy="4953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099CD8CB-A33C-41B6-856C-E611245BB2D6}"/>
              </a:ext>
            </a:extLst>
          </p:cNvPr>
          <p:cNvCxnSpPr>
            <a:cxnSpLocks/>
          </p:cNvCxnSpPr>
          <p:nvPr/>
        </p:nvCxnSpPr>
        <p:spPr>
          <a:xfrm flipH="1">
            <a:off x="1655093" y="6543675"/>
            <a:ext cx="113086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E19F3E33-F2EF-4182-A780-C34D34A31A09}"/>
              </a:ext>
            </a:extLst>
          </p:cNvPr>
          <p:cNvCxnSpPr>
            <a:cxnSpLocks/>
          </p:cNvCxnSpPr>
          <p:nvPr/>
        </p:nvCxnSpPr>
        <p:spPr>
          <a:xfrm flipH="1">
            <a:off x="2867026" y="6543675"/>
            <a:ext cx="212012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51EFF3D-70AD-4AE5-92DF-00585B866DB5}"/>
              </a:ext>
            </a:extLst>
          </p:cNvPr>
          <p:cNvSpPr/>
          <p:nvPr/>
        </p:nvSpPr>
        <p:spPr>
          <a:xfrm>
            <a:off x="2266950" y="6048376"/>
            <a:ext cx="1176230" cy="152399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102C5FC8-C568-486E-BE44-B002CCFDF503}"/>
              </a:ext>
            </a:extLst>
          </p:cNvPr>
          <p:cNvCxnSpPr>
            <a:cxnSpLocks/>
          </p:cNvCxnSpPr>
          <p:nvPr/>
        </p:nvCxnSpPr>
        <p:spPr>
          <a:xfrm>
            <a:off x="971550" y="5615224"/>
            <a:ext cx="1662006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EDA1BC9A-D83A-47BD-BCF2-AB5C6A66E03A}"/>
              </a:ext>
            </a:extLst>
          </p:cNvPr>
          <p:cNvCxnSpPr>
            <a:cxnSpLocks/>
          </p:cNvCxnSpPr>
          <p:nvPr/>
        </p:nvCxnSpPr>
        <p:spPr>
          <a:xfrm>
            <a:off x="2633555" y="5615224"/>
            <a:ext cx="0" cy="43315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7A8F817-36CF-490D-AF62-84F21CB9D3AB}"/>
              </a:ext>
            </a:extLst>
          </p:cNvPr>
          <p:cNvCxnSpPr>
            <a:cxnSpLocks/>
          </p:cNvCxnSpPr>
          <p:nvPr/>
        </p:nvCxnSpPr>
        <p:spPr>
          <a:xfrm flipH="1">
            <a:off x="3443181" y="6120049"/>
            <a:ext cx="154396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607B6BB7-BAD2-4A92-9AD2-39968E5EB358}"/>
              </a:ext>
            </a:extLst>
          </p:cNvPr>
          <p:cNvCxnSpPr/>
          <p:nvPr/>
        </p:nvCxnSpPr>
        <p:spPr>
          <a:xfrm flipH="1">
            <a:off x="1655093" y="6115523"/>
            <a:ext cx="5952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4D24B2BC-FA50-47A1-9261-6CC36E064F34}"/>
              </a:ext>
            </a:extLst>
          </p:cNvPr>
          <p:cNvCxnSpPr>
            <a:cxnSpLocks/>
          </p:cNvCxnSpPr>
          <p:nvPr/>
        </p:nvCxnSpPr>
        <p:spPr>
          <a:xfrm>
            <a:off x="1655093" y="6115523"/>
            <a:ext cx="0" cy="42815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113294D-1857-44FE-8FBE-50167577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681" y="2218709"/>
            <a:ext cx="6226912" cy="32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76679A9-A07C-446C-B1AB-BDC40DB963FF}"/>
              </a:ext>
            </a:extLst>
          </p:cNvPr>
          <p:cNvGrpSpPr/>
          <p:nvPr/>
        </p:nvGrpSpPr>
        <p:grpSpPr>
          <a:xfrm>
            <a:off x="1367161" y="923276"/>
            <a:ext cx="4728839" cy="1313896"/>
            <a:chOff x="1367161" y="2210540"/>
            <a:chExt cx="4728839" cy="1313896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2DBB7F8A-3315-4FE0-8ABD-E644A15433EA}"/>
                </a:ext>
              </a:extLst>
            </p:cNvPr>
            <p:cNvCxnSpPr/>
            <p:nvPr/>
          </p:nvCxnSpPr>
          <p:spPr>
            <a:xfrm>
              <a:off x="1367161" y="3524435"/>
              <a:ext cx="341790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14CFD5E4-7684-4225-87CA-7D033B7A8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064" y="2210540"/>
              <a:ext cx="1310936" cy="13138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191240-6D89-427F-93E2-D8C300BF551D}"/>
                </a:ext>
              </a:extLst>
            </p:cNvPr>
            <p:cNvCxnSpPr>
              <a:cxnSpLocks/>
            </p:cNvCxnSpPr>
            <p:nvPr/>
          </p:nvCxnSpPr>
          <p:spPr>
            <a:xfrm>
              <a:off x="5663953" y="2210540"/>
              <a:ext cx="43204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8484A5C-60EC-4E08-8F07-0DF9BEA5D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161" y="3089429"/>
              <a:ext cx="434026" cy="4350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A9D2B69-9B31-4886-B04A-ED080BF1245F}"/>
                </a:ext>
              </a:extLst>
            </p:cNvPr>
            <p:cNvCxnSpPr>
              <a:cxnSpLocks/>
            </p:cNvCxnSpPr>
            <p:nvPr/>
          </p:nvCxnSpPr>
          <p:spPr>
            <a:xfrm>
              <a:off x="2678097" y="2210540"/>
              <a:ext cx="2978458" cy="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8E81385-3716-4FCA-892B-2E6604A19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5616" y="2210540"/>
              <a:ext cx="872479" cy="874452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5086AAA-3044-425C-B796-2F15793250B6}"/>
              </a:ext>
            </a:extLst>
          </p:cNvPr>
          <p:cNvGrpSpPr/>
          <p:nvPr/>
        </p:nvGrpSpPr>
        <p:grpSpPr>
          <a:xfrm>
            <a:off x="1367161" y="488270"/>
            <a:ext cx="4728839" cy="1313895"/>
            <a:chOff x="1367161" y="2210540"/>
            <a:chExt cx="4728839" cy="1313895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175B48C-E901-4E4E-B6B9-817314613E43}"/>
                </a:ext>
              </a:extLst>
            </p:cNvPr>
            <p:cNvCxnSpPr/>
            <p:nvPr/>
          </p:nvCxnSpPr>
          <p:spPr>
            <a:xfrm>
              <a:off x="1367161" y="3524435"/>
              <a:ext cx="341790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D5EE067-F228-4EEF-875C-A20CAC6C9B82}"/>
                </a:ext>
              </a:extLst>
            </p:cNvPr>
            <p:cNvCxnSpPr/>
            <p:nvPr/>
          </p:nvCxnSpPr>
          <p:spPr>
            <a:xfrm flipV="1">
              <a:off x="4785064" y="2210540"/>
              <a:ext cx="1310936" cy="13138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34B0F303-CA42-48A6-B1CA-972A37FC60FA}"/>
                </a:ext>
              </a:extLst>
            </p:cNvPr>
            <p:cNvCxnSpPr/>
            <p:nvPr/>
          </p:nvCxnSpPr>
          <p:spPr>
            <a:xfrm>
              <a:off x="2678097" y="2210540"/>
              <a:ext cx="341790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28F2607-5256-4EC3-B9AA-DA1C45064855}"/>
                </a:ext>
              </a:extLst>
            </p:cNvPr>
            <p:cNvCxnSpPr/>
            <p:nvPr/>
          </p:nvCxnSpPr>
          <p:spPr>
            <a:xfrm flipV="1">
              <a:off x="1367161" y="2210540"/>
              <a:ext cx="1310936" cy="13138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30C87A9-B906-4A7A-967A-AAE17E8F553C}"/>
              </a:ext>
            </a:extLst>
          </p:cNvPr>
          <p:cNvGrpSpPr/>
          <p:nvPr/>
        </p:nvGrpSpPr>
        <p:grpSpPr>
          <a:xfrm>
            <a:off x="-470517" y="2649985"/>
            <a:ext cx="6566517" cy="1558031"/>
            <a:chOff x="1367161" y="3768571"/>
            <a:chExt cx="4728839" cy="1558031"/>
          </a:xfrm>
        </p:grpSpPr>
        <p:sp>
          <p:nvSpPr>
            <p:cNvPr id="34" name="Параллелограмм 33">
              <a:extLst>
                <a:ext uri="{FF2B5EF4-FFF2-40B4-BE49-F238E27FC236}">
                  <a16:creationId xmlns:a16="http://schemas.microsoft.com/office/drawing/2014/main" id="{8276AB8E-792F-43AC-818D-89BB451127B6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37" name="Параллелограмм 36">
              <a:extLst>
                <a:ext uri="{FF2B5EF4-FFF2-40B4-BE49-F238E27FC236}">
                  <a16:creationId xmlns:a16="http://schemas.microsoft.com/office/drawing/2014/main" id="{926D8A5C-5FCE-42AC-9970-B585D0DB6EC3}"/>
                </a:ext>
              </a:extLst>
            </p:cNvPr>
            <p:cNvSpPr/>
            <p:nvPr/>
          </p:nvSpPr>
          <p:spPr>
            <a:xfrm>
              <a:off x="1367161" y="5082466"/>
              <a:ext cx="3784776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38" name="Параллелограмм 37">
              <a:extLst>
                <a:ext uri="{FF2B5EF4-FFF2-40B4-BE49-F238E27FC236}">
                  <a16:creationId xmlns:a16="http://schemas.microsoft.com/office/drawing/2014/main" id="{975A469E-52B9-48B0-9092-BD477A7F0E83}"/>
                </a:ext>
              </a:extLst>
            </p:cNvPr>
            <p:cNvSpPr/>
            <p:nvPr/>
          </p:nvSpPr>
          <p:spPr>
            <a:xfrm rot="16200000" flipV="1">
              <a:off x="4844954" y="4075555"/>
              <a:ext cx="1558030" cy="944063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C75DCF6A-7B24-47FA-8D7C-5AA279D3551A}"/>
              </a:ext>
            </a:extLst>
          </p:cNvPr>
          <p:cNvGrpSpPr/>
          <p:nvPr/>
        </p:nvGrpSpPr>
        <p:grpSpPr>
          <a:xfrm>
            <a:off x="4240566" y="4620827"/>
            <a:ext cx="4728839" cy="1558030"/>
            <a:chOff x="1367161" y="3768571"/>
            <a:chExt cx="4728839" cy="1558030"/>
          </a:xfrm>
        </p:grpSpPr>
        <p:sp>
          <p:nvSpPr>
            <p:cNvPr id="41" name="Параллелограмм 40">
              <a:extLst>
                <a:ext uri="{FF2B5EF4-FFF2-40B4-BE49-F238E27FC236}">
                  <a16:creationId xmlns:a16="http://schemas.microsoft.com/office/drawing/2014/main" id="{2F94F3A0-561E-430C-A4D0-229EB40C086C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2" name="Параллелограмм 41">
              <a:extLst>
                <a:ext uri="{FF2B5EF4-FFF2-40B4-BE49-F238E27FC236}">
                  <a16:creationId xmlns:a16="http://schemas.microsoft.com/office/drawing/2014/main" id="{CBF9D0E8-6BA4-43EB-B732-7917573F5061}"/>
                </a:ext>
              </a:extLst>
            </p:cNvPr>
            <p:cNvSpPr/>
            <p:nvPr/>
          </p:nvSpPr>
          <p:spPr>
            <a:xfrm>
              <a:off x="1367161" y="5082466"/>
              <a:ext cx="3417903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43" name="Параллелограмм 42">
              <a:extLst>
                <a:ext uri="{FF2B5EF4-FFF2-40B4-BE49-F238E27FC236}">
                  <a16:creationId xmlns:a16="http://schemas.microsoft.com/office/drawing/2014/main" id="{F99428E4-21AD-45F2-AE17-B1883B8C52D5}"/>
                </a:ext>
              </a:extLst>
            </p:cNvPr>
            <p:cNvSpPr/>
            <p:nvPr/>
          </p:nvSpPr>
          <p:spPr>
            <a:xfrm rot="16200000" flipV="1">
              <a:off x="4661517" y="3892118"/>
              <a:ext cx="1558030" cy="1310936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3E35183-3335-4C7D-A385-A39537B53A4E}"/>
              </a:ext>
            </a:extLst>
          </p:cNvPr>
          <p:cNvGrpSpPr/>
          <p:nvPr/>
        </p:nvGrpSpPr>
        <p:grpSpPr>
          <a:xfrm>
            <a:off x="4240566" y="4376692"/>
            <a:ext cx="4728839" cy="1558030"/>
            <a:chOff x="1367161" y="3768571"/>
            <a:chExt cx="4728839" cy="1558030"/>
          </a:xfrm>
        </p:grpSpPr>
        <p:sp>
          <p:nvSpPr>
            <p:cNvPr id="60" name="Параллелограмм 59">
              <a:extLst>
                <a:ext uri="{FF2B5EF4-FFF2-40B4-BE49-F238E27FC236}">
                  <a16:creationId xmlns:a16="http://schemas.microsoft.com/office/drawing/2014/main" id="{4667C6CF-EF02-4F65-AAC8-063560803AE3}"/>
                </a:ext>
              </a:extLst>
            </p:cNvPr>
            <p:cNvSpPr/>
            <p:nvPr/>
          </p:nvSpPr>
          <p:spPr>
            <a:xfrm>
              <a:off x="1367161" y="3768571"/>
              <a:ext cx="4728839" cy="1313895"/>
            </a:xfrm>
            <a:prstGeom prst="parallelogram">
              <a:avLst>
                <a:gd name="adj" fmla="val 10000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1" name="Параллелограмм 60">
              <a:extLst>
                <a:ext uri="{FF2B5EF4-FFF2-40B4-BE49-F238E27FC236}">
                  <a16:creationId xmlns:a16="http://schemas.microsoft.com/office/drawing/2014/main" id="{3DC7ADA5-D4CA-4AEB-83B6-F7EF9CD79BEE}"/>
                </a:ext>
              </a:extLst>
            </p:cNvPr>
            <p:cNvSpPr/>
            <p:nvPr/>
          </p:nvSpPr>
          <p:spPr>
            <a:xfrm>
              <a:off x="1367161" y="5082466"/>
              <a:ext cx="3417903" cy="244135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62" name="Параллелограмм 61">
              <a:extLst>
                <a:ext uri="{FF2B5EF4-FFF2-40B4-BE49-F238E27FC236}">
                  <a16:creationId xmlns:a16="http://schemas.microsoft.com/office/drawing/2014/main" id="{9595D850-DAD2-4F31-A619-E69AA21D12CD}"/>
                </a:ext>
              </a:extLst>
            </p:cNvPr>
            <p:cNvSpPr/>
            <p:nvPr/>
          </p:nvSpPr>
          <p:spPr>
            <a:xfrm rot="16200000" flipV="1">
              <a:off x="4661517" y="3892118"/>
              <a:ext cx="1558030" cy="1310936"/>
            </a:xfrm>
            <a:prstGeom prst="parallelogram">
              <a:avLst>
                <a:gd name="adj" fmla="val 100277"/>
              </a:avLst>
            </a:prstGeom>
            <a:solidFill>
              <a:srgbClr val="DEEBF7">
                <a:alpha val="38824"/>
              </a:srgb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</p:spTree>
    <p:extLst>
      <p:ext uri="{BB962C8B-B14F-4D97-AF65-F5344CB8AC3E}">
        <p14:creationId xmlns:p14="http://schemas.microsoft.com/office/powerpoint/2010/main" val="33363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23">
      <a:majorFont>
        <a:latin typeface="Segoe UI Semilight"/>
        <a:ea typeface=""/>
        <a:cs typeface=""/>
      </a:majorFont>
      <a:minorFont>
        <a:latin typeface="Segoe UI Semi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chemeClr val="tx1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48723</TotalTime>
  <Words>92</Words>
  <Application>Microsoft Office PowerPoint</Application>
  <PresentationFormat>Широкоэкранный</PresentationFormat>
  <Paragraphs>26</Paragraphs>
  <Slides>18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Roboto</vt:lpstr>
      <vt:lpstr>Segoe UI Semilight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Колесников</dc:creator>
  <cp:lastModifiedBy>Иван Колесников</cp:lastModifiedBy>
  <cp:revision>1789</cp:revision>
  <dcterms:created xsi:type="dcterms:W3CDTF">2018-11-02T20:02:34Z</dcterms:created>
  <dcterms:modified xsi:type="dcterms:W3CDTF">2020-11-03T15:57:36Z</dcterms:modified>
</cp:coreProperties>
</file>